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5143500" type="screen16x9"/>
  <p:notesSz cx="6858000" cy="9144000"/>
  <p:embeddedFontLst>
    <p:embeddedFont>
      <p:font typeface="Audiowide" panose="02000503000000020004" pitchFamily="2" charset="0"/>
      <p:regular r:id="rId55"/>
    </p:embeddedFont>
    <p:embeddedFont>
      <p:font typeface="Avenir" panose="02000503020000020003" pitchFamily="2" charset="0"/>
      <p:regular r:id="rId56"/>
      <p:italic r:id="rId57"/>
    </p:embeddedFont>
    <p:embeddedFont>
      <p:font typeface="Karla" pitchFamily="2" charset="77"/>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72F924-53DB-419E-90D3-89E6144643C7}">
  <a:tblStyle styleId="{A472F924-53DB-419E-90D3-89E6144643C7}"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0FB86165-8472-4F07-9FBE-ECA4C3BD11EC}"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48"/>
  </p:normalViewPr>
  <p:slideViewPr>
    <p:cSldViewPr snapToGrid="0">
      <p:cViewPr varScale="1">
        <p:scale>
          <a:sx n="156" d="100"/>
          <a:sy n="156" d="100"/>
        </p:scale>
        <p:origin x="46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4" name="Google Shape;594;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3" name="Google Shape;62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9" name="Google Shape;64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5" name="Google Shape;67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0" name="Google Shape;70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0" name="Google Shape;72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6" name="Google Shape;74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2" name="Google Shape;77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8" name="Google Shape;79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4" name="Google Shape;82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0" name="Google Shape;85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3540b884ad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6" name="Google Shape;876;g3540b884ad4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8" name="Google Shape;89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0" name="Google Shape;92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2" name="Google Shape;94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4" name="Google Shape;96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3540b884ad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6" name="Google Shape;986;g3540b884ad4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3540b884ad4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9" name="Google Shape;1009;g3540b884ad4_0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540b884ad4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1" name="Google Shape;1031;g3540b884ad4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3540b884ad4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4" name="Google Shape;1054;g3540b884ad4_0_1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34c6050bc0e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34c6050bc0e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2" name="Google Shape;108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34c6050bc0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4" name="Google Shape;1104;g34c6050bc0e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6" name="Google Shape;112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8" name="Google Shape;1148;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34c6050bc0e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34c6050bc0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7" name="Google Shape;1177;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1" name="Google Shape;1191;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4" name="Google Shape;122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3" name="Google Shape;40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p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9" name="Google Shape;1239;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p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5" name="Google Shape;1245;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34c6050bc0e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1" name="Google Shape;1251;g34c6050bc0e_0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34c6050bc0e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7" name="Google Shape;1257;g34c6050bc0e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35997d6e967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3" name="Google Shape;1263;g35997d6e967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35997d6e967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9" name="Google Shape;1269;g35997d6e967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35997d6e967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5" name="Google Shape;1275;g35997d6e967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35997d6e967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1" name="Google Shape;1281;g35997d6e967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34c6050bc0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7" name="Google Shape;1287;g34c6050bc0e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35997d6e96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4" name="Google Shape;1294;g35997d6e967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p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1" name="Google Shape;1301;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7" name="Google Shape;1307;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33f98d7eceb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33f98d7eceb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0" name="Google Shape;10;p2"/>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txBox="1">
            <a:spLocks noGrp="1"/>
          </p:cNvSpPr>
          <p:nvPr>
            <p:ph type="ctrTitle"/>
          </p:nvPr>
        </p:nvSpPr>
        <p:spPr>
          <a:xfrm>
            <a:off x="1625850" y="1317528"/>
            <a:ext cx="5892300" cy="23583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atin typeface="Audiowide"/>
                <a:ea typeface="Audiowide"/>
                <a:cs typeface="Audiowide"/>
                <a:sym typeface="Audiowid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1625850" y="3778500"/>
            <a:ext cx="5892300" cy="473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5" name="Google Shape;15;p2"/>
          <p:cNvPicPr preferRelativeResize="0"/>
          <p:nvPr/>
        </p:nvPicPr>
        <p:blipFill rotWithShape="1">
          <a:blip r:embed="rId3">
            <a:alphaModFix amt="75000"/>
          </a:blip>
          <a:srcRect/>
          <a:stretch/>
        </p:blipFill>
        <p:spPr>
          <a:xfrm>
            <a:off x="-1011050" y="-447675"/>
            <a:ext cx="5892301" cy="3648150"/>
          </a:xfrm>
          <a:prstGeom prst="rect">
            <a:avLst/>
          </a:prstGeom>
          <a:noFill/>
          <a:ln>
            <a:noFill/>
          </a:ln>
        </p:spPr>
      </p:pic>
      <p:pic>
        <p:nvPicPr>
          <p:cNvPr id="16" name="Google Shape;16;p2"/>
          <p:cNvPicPr preferRelativeResize="0"/>
          <p:nvPr/>
        </p:nvPicPr>
        <p:blipFill rotWithShape="1">
          <a:blip r:embed="rId3">
            <a:alphaModFix amt="75000"/>
          </a:blip>
          <a:srcRect/>
          <a:stretch/>
        </p:blipFill>
        <p:spPr>
          <a:xfrm rot="10800000">
            <a:off x="4261050" y="1962150"/>
            <a:ext cx="5892301" cy="36481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2"/>
        <p:cNvGrpSpPr/>
        <p:nvPr/>
      </p:nvGrpSpPr>
      <p:grpSpPr>
        <a:xfrm>
          <a:off x="0" y="0"/>
          <a:ext cx="0" cy="0"/>
          <a:chOff x="0" y="0"/>
          <a:chExt cx="0" cy="0"/>
        </a:xfrm>
      </p:grpSpPr>
      <p:pic>
        <p:nvPicPr>
          <p:cNvPr id="133" name="Google Shape;133;p11"/>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34" name="Google Shape;134;p11"/>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1"/>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11"/>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11"/>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138" name="Google Shape;138;p11"/>
          <p:cNvPicPr preferRelativeResize="0"/>
          <p:nvPr/>
        </p:nvPicPr>
        <p:blipFill rotWithShape="1">
          <a:blip r:embed="rId3">
            <a:alphaModFix amt="75000"/>
          </a:blip>
          <a:srcRect l="24087" t="19903"/>
          <a:stretch/>
        </p:blipFill>
        <p:spPr>
          <a:xfrm>
            <a:off x="-104775" y="-85500"/>
            <a:ext cx="3714749" cy="2426851"/>
          </a:xfrm>
          <a:prstGeom prst="rect">
            <a:avLst/>
          </a:prstGeom>
          <a:noFill/>
          <a:ln>
            <a:noFill/>
          </a:ln>
        </p:spPr>
      </p:pic>
      <p:pic>
        <p:nvPicPr>
          <p:cNvPr id="139" name="Google Shape;139;p11"/>
          <p:cNvPicPr preferRelativeResize="0"/>
          <p:nvPr/>
        </p:nvPicPr>
        <p:blipFill rotWithShape="1">
          <a:blip r:embed="rId3">
            <a:alphaModFix amt="75000"/>
          </a:blip>
          <a:srcRect l="22039" t="14089"/>
          <a:stretch/>
        </p:blipFill>
        <p:spPr>
          <a:xfrm rot="-10799995">
            <a:off x="5705475" y="2752926"/>
            <a:ext cx="3629025" cy="247629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Numbers and text">
  <p:cSld name="CUSTOM_9">
    <p:spTree>
      <p:nvGrpSpPr>
        <p:cNvPr id="1" name="Shape 140"/>
        <p:cNvGrpSpPr/>
        <p:nvPr/>
      </p:nvGrpSpPr>
      <p:grpSpPr>
        <a:xfrm>
          <a:off x="0" y="0"/>
          <a:ext cx="0" cy="0"/>
          <a:chOff x="0" y="0"/>
          <a:chExt cx="0" cy="0"/>
        </a:xfrm>
      </p:grpSpPr>
      <p:pic>
        <p:nvPicPr>
          <p:cNvPr id="141" name="Google Shape;141;p12"/>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42" name="Google Shape;142;p12"/>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2"/>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2"/>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2"/>
          <p:cNvSpPr txBox="1">
            <a:spLocks noGrp="1"/>
          </p:cNvSpPr>
          <p:nvPr>
            <p:ph type="title"/>
          </p:nvPr>
        </p:nvSpPr>
        <p:spPr>
          <a:xfrm>
            <a:off x="867750" y="3269200"/>
            <a:ext cx="1841400" cy="36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46" name="Google Shape;146;p12"/>
          <p:cNvSpPr txBox="1">
            <a:spLocks noGrp="1"/>
          </p:cNvSpPr>
          <p:nvPr>
            <p:ph type="subTitle" idx="1"/>
          </p:nvPr>
        </p:nvSpPr>
        <p:spPr>
          <a:xfrm>
            <a:off x="867750" y="3500976"/>
            <a:ext cx="18414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7" name="Google Shape;147;p12"/>
          <p:cNvSpPr txBox="1">
            <a:spLocks noGrp="1"/>
          </p:cNvSpPr>
          <p:nvPr>
            <p:ph type="title" idx="2"/>
          </p:nvPr>
        </p:nvSpPr>
        <p:spPr>
          <a:xfrm>
            <a:off x="3651596" y="3269200"/>
            <a:ext cx="1841400" cy="36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48" name="Google Shape;148;p12"/>
          <p:cNvSpPr txBox="1">
            <a:spLocks noGrp="1"/>
          </p:cNvSpPr>
          <p:nvPr>
            <p:ph type="subTitle" idx="3"/>
          </p:nvPr>
        </p:nvSpPr>
        <p:spPr>
          <a:xfrm>
            <a:off x="3651596" y="3500976"/>
            <a:ext cx="18414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49" name="Google Shape;149;p12"/>
          <p:cNvSpPr txBox="1">
            <a:spLocks noGrp="1"/>
          </p:cNvSpPr>
          <p:nvPr>
            <p:ph type="title" idx="4"/>
          </p:nvPr>
        </p:nvSpPr>
        <p:spPr>
          <a:xfrm>
            <a:off x="6434843" y="3269200"/>
            <a:ext cx="1841400" cy="364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50" name="Google Shape;150;p12"/>
          <p:cNvSpPr txBox="1">
            <a:spLocks noGrp="1"/>
          </p:cNvSpPr>
          <p:nvPr>
            <p:ph type="subTitle" idx="5"/>
          </p:nvPr>
        </p:nvSpPr>
        <p:spPr>
          <a:xfrm>
            <a:off x="6434843" y="3500976"/>
            <a:ext cx="18414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51" name="Google Shape;151;p12"/>
          <p:cNvSpPr txBox="1">
            <a:spLocks noGrp="1"/>
          </p:cNvSpPr>
          <p:nvPr>
            <p:ph type="title" idx="6"/>
          </p:nvPr>
        </p:nvSpPr>
        <p:spPr>
          <a:xfrm>
            <a:off x="1316850" y="1989375"/>
            <a:ext cx="943200" cy="514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000">
                <a:solidFill>
                  <a:schemeClr val="accen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52" name="Google Shape;152;p12"/>
          <p:cNvSpPr txBox="1">
            <a:spLocks noGrp="1"/>
          </p:cNvSpPr>
          <p:nvPr>
            <p:ph type="title" idx="7"/>
          </p:nvPr>
        </p:nvSpPr>
        <p:spPr>
          <a:xfrm>
            <a:off x="4100400" y="1989375"/>
            <a:ext cx="943200" cy="514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000">
                <a:solidFill>
                  <a:schemeClr val="accent1"/>
                </a:solidFill>
              </a:defRPr>
            </a:lvl1pPr>
            <a:lvl2pPr lvl="1" algn="ctr">
              <a:lnSpc>
                <a:spcPct val="100000"/>
              </a:lnSpc>
              <a:spcBef>
                <a:spcPts val="0"/>
              </a:spcBef>
              <a:spcAft>
                <a:spcPts val="0"/>
              </a:spcAft>
              <a:buClr>
                <a:schemeClr val="accent2"/>
              </a:buClr>
              <a:buSzPts val="4800"/>
              <a:buNone/>
              <a:defRPr sz="4800">
                <a:solidFill>
                  <a:schemeClr val="accent2"/>
                </a:solidFill>
              </a:defRPr>
            </a:lvl2pPr>
            <a:lvl3pPr lvl="2" algn="ctr">
              <a:lnSpc>
                <a:spcPct val="100000"/>
              </a:lnSpc>
              <a:spcBef>
                <a:spcPts val="0"/>
              </a:spcBef>
              <a:spcAft>
                <a:spcPts val="0"/>
              </a:spcAft>
              <a:buClr>
                <a:schemeClr val="accent2"/>
              </a:buClr>
              <a:buSzPts val="4800"/>
              <a:buNone/>
              <a:defRPr sz="4800">
                <a:solidFill>
                  <a:schemeClr val="accent2"/>
                </a:solidFill>
              </a:defRPr>
            </a:lvl3pPr>
            <a:lvl4pPr lvl="3" algn="ctr">
              <a:lnSpc>
                <a:spcPct val="100000"/>
              </a:lnSpc>
              <a:spcBef>
                <a:spcPts val="0"/>
              </a:spcBef>
              <a:spcAft>
                <a:spcPts val="0"/>
              </a:spcAft>
              <a:buClr>
                <a:schemeClr val="accent2"/>
              </a:buClr>
              <a:buSzPts val="4800"/>
              <a:buNone/>
              <a:defRPr sz="4800">
                <a:solidFill>
                  <a:schemeClr val="accent2"/>
                </a:solidFill>
              </a:defRPr>
            </a:lvl4pPr>
            <a:lvl5pPr lvl="4" algn="ctr">
              <a:lnSpc>
                <a:spcPct val="100000"/>
              </a:lnSpc>
              <a:spcBef>
                <a:spcPts val="0"/>
              </a:spcBef>
              <a:spcAft>
                <a:spcPts val="0"/>
              </a:spcAft>
              <a:buClr>
                <a:schemeClr val="accent2"/>
              </a:buClr>
              <a:buSzPts val="4800"/>
              <a:buNone/>
              <a:defRPr sz="4800">
                <a:solidFill>
                  <a:schemeClr val="accent2"/>
                </a:solidFill>
              </a:defRPr>
            </a:lvl5pPr>
            <a:lvl6pPr lvl="5" algn="ctr">
              <a:lnSpc>
                <a:spcPct val="100000"/>
              </a:lnSpc>
              <a:spcBef>
                <a:spcPts val="0"/>
              </a:spcBef>
              <a:spcAft>
                <a:spcPts val="0"/>
              </a:spcAft>
              <a:buClr>
                <a:schemeClr val="accent2"/>
              </a:buClr>
              <a:buSzPts val="4800"/>
              <a:buNone/>
              <a:defRPr sz="4800">
                <a:solidFill>
                  <a:schemeClr val="accent2"/>
                </a:solidFill>
              </a:defRPr>
            </a:lvl6pPr>
            <a:lvl7pPr lvl="6" algn="ctr">
              <a:lnSpc>
                <a:spcPct val="100000"/>
              </a:lnSpc>
              <a:spcBef>
                <a:spcPts val="0"/>
              </a:spcBef>
              <a:spcAft>
                <a:spcPts val="0"/>
              </a:spcAft>
              <a:buClr>
                <a:schemeClr val="accent2"/>
              </a:buClr>
              <a:buSzPts val="4800"/>
              <a:buNone/>
              <a:defRPr sz="4800">
                <a:solidFill>
                  <a:schemeClr val="accent2"/>
                </a:solidFill>
              </a:defRPr>
            </a:lvl7pPr>
            <a:lvl8pPr lvl="7" algn="ctr">
              <a:lnSpc>
                <a:spcPct val="100000"/>
              </a:lnSpc>
              <a:spcBef>
                <a:spcPts val="0"/>
              </a:spcBef>
              <a:spcAft>
                <a:spcPts val="0"/>
              </a:spcAft>
              <a:buClr>
                <a:schemeClr val="accent2"/>
              </a:buClr>
              <a:buSzPts val="4800"/>
              <a:buNone/>
              <a:defRPr sz="4800">
                <a:solidFill>
                  <a:schemeClr val="accent2"/>
                </a:solidFill>
              </a:defRPr>
            </a:lvl8pPr>
            <a:lvl9pPr lvl="8" algn="ctr">
              <a:lnSpc>
                <a:spcPct val="100000"/>
              </a:lnSpc>
              <a:spcBef>
                <a:spcPts val="0"/>
              </a:spcBef>
              <a:spcAft>
                <a:spcPts val="0"/>
              </a:spcAft>
              <a:buClr>
                <a:schemeClr val="accent2"/>
              </a:buClr>
              <a:buSzPts val="4800"/>
              <a:buNone/>
              <a:defRPr sz="4800">
                <a:solidFill>
                  <a:schemeClr val="accent2"/>
                </a:solidFill>
              </a:defRPr>
            </a:lvl9pPr>
          </a:lstStyle>
          <a:p>
            <a:endParaRPr/>
          </a:p>
        </p:txBody>
      </p:sp>
      <p:sp>
        <p:nvSpPr>
          <p:cNvPr id="153" name="Google Shape;153;p12"/>
          <p:cNvSpPr txBox="1">
            <a:spLocks noGrp="1"/>
          </p:cNvSpPr>
          <p:nvPr>
            <p:ph type="title" idx="8"/>
          </p:nvPr>
        </p:nvSpPr>
        <p:spPr>
          <a:xfrm>
            <a:off x="6883943" y="1989375"/>
            <a:ext cx="943200" cy="514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2000">
                <a:solidFill>
                  <a:schemeClr val="accent1"/>
                </a:solidFill>
              </a:defRPr>
            </a:lvl1pPr>
            <a:lvl2pPr lvl="1" algn="ctr">
              <a:lnSpc>
                <a:spcPct val="100000"/>
              </a:lnSpc>
              <a:spcBef>
                <a:spcPts val="0"/>
              </a:spcBef>
              <a:spcAft>
                <a:spcPts val="0"/>
              </a:spcAft>
              <a:buClr>
                <a:schemeClr val="accent2"/>
              </a:buClr>
              <a:buSzPts val="4800"/>
              <a:buNone/>
              <a:defRPr sz="4800">
                <a:solidFill>
                  <a:schemeClr val="accent2"/>
                </a:solidFill>
              </a:defRPr>
            </a:lvl2pPr>
            <a:lvl3pPr lvl="2" algn="ctr">
              <a:lnSpc>
                <a:spcPct val="100000"/>
              </a:lnSpc>
              <a:spcBef>
                <a:spcPts val="0"/>
              </a:spcBef>
              <a:spcAft>
                <a:spcPts val="0"/>
              </a:spcAft>
              <a:buClr>
                <a:schemeClr val="accent2"/>
              </a:buClr>
              <a:buSzPts val="4800"/>
              <a:buNone/>
              <a:defRPr sz="4800">
                <a:solidFill>
                  <a:schemeClr val="accent2"/>
                </a:solidFill>
              </a:defRPr>
            </a:lvl3pPr>
            <a:lvl4pPr lvl="3" algn="ctr">
              <a:lnSpc>
                <a:spcPct val="100000"/>
              </a:lnSpc>
              <a:spcBef>
                <a:spcPts val="0"/>
              </a:spcBef>
              <a:spcAft>
                <a:spcPts val="0"/>
              </a:spcAft>
              <a:buClr>
                <a:schemeClr val="accent2"/>
              </a:buClr>
              <a:buSzPts val="4800"/>
              <a:buNone/>
              <a:defRPr sz="4800">
                <a:solidFill>
                  <a:schemeClr val="accent2"/>
                </a:solidFill>
              </a:defRPr>
            </a:lvl4pPr>
            <a:lvl5pPr lvl="4" algn="ctr">
              <a:lnSpc>
                <a:spcPct val="100000"/>
              </a:lnSpc>
              <a:spcBef>
                <a:spcPts val="0"/>
              </a:spcBef>
              <a:spcAft>
                <a:spcPts val="0"/>
              </a:spcAft>
              <a:buClr>
                <a:schemeClr val="accent2"/>
              </a:buClr>
              <a:buSzPts val="4800"/>
              <a:buNone/>
              <a:defRPr sz="4800">
                <a:solidFill>
                  <a:schemeClr val="accent2"/>
                </a:solidFill>
              </a:defRPr>
            </a:lvl5pPr>
            <a:lvl6pPr lvl="5" algn="ctr">
              <a:lnSpc>
                <a:spcPct val="100000"/>
              </a:lnSpc>
              <a:spcBef>
                <a:spcPts val="0"/>
              </a:spcBef>
              <a:spcAft>
                <a:spcPts val="0"/>
              </a:spcAft>
              <a:buClr>
                <a:schemeClr val="accent2"/>
              </a:buClr>
              <a:buSzPts val="4800"/>
              <a:buNone/>
              <a:defRPr sz="4800">
                <a:solidFill>
                  <a:schemeClr val="accent2"/>
                </a:solidFill>
              </a:defRPr>
            </a:lvl6pPr>
            <a:lvl7pPr lvl="6" algn="ctr">
              <a:lnSpc>
                <a:spcPct val="100000"/>
              </a:lnSpc>
              <a:spcBef>
                <a:spcPts val="0"/>
              </a:spcBef>
              <a:spcAft>
                <a:spcPts val="0"/>
              </a:spcAft>
              <a:buClr>
                <a:schemeClr val="accent2"/>
              </a:buClr>
              <a:buSzPts val="4800"/>
              <a:buNone/>
              <a:defRPr sz="4800">
                <a:solidFill>
                  <a:schemeClr val="accent2"/>
                </a:solidFill>
              </a:defRPr>
            </a:lvl7pPr>
            <a:lvl8pPr lvl="7" algn="ctr">
              <a:lnSpc>
                <a:spcPct val="100000"/>
              </a:lnSpc>
              <a:spcBef>
                <a:spcPts val="0"/>
              </a:spcBef>
              <a:spcAft>
                <a:spcPts val="0"/>
              </a:spcAft>
              <a:buClr>
                <a:schemeClr val="accent2"/>
              </a:buClr>
              <a:buSzPts val="4800"/>
              <a:buNone/>
              <a:defRPr sz="4800">
                <a:solidFill>
                  <a:schemeClr val="accent2"/>
                </a:solidFill>
              </a:defRPr>
            </a:lvl8pPr>
            <a:lvl9pPr lvl="8" algn="ctr">
              <a:lnSpc>
                <a:spcPct val="100000"/>
              </a:lnSpc>
              <a:spcBef>
                <a:spcPts val="0"/>
              </a:spcBef>
              <a:spcAft>
                <a:spcPts val="0"/>
              </a:spcAft>
              <a:buClr>
                <a:schemeClr val="accent2"/>
              </a:buClr>
              <a:buSzPts val="4800"/>
              <a:buNone/>
              <a:defRPr sz="4800">
                <a:solidFill>
                  <a:schemeClr val="accent2"/>
                </a:solidFill>
              </a:defRPr>
            </a:lvl9pPr>
          </a:lstStyle>
          <a:p>
            <a:endParaRPr/>
          </a:p>
        </p:txBody>
      </p:sp>
      <p:sp>
        <p:nvSpPr>
          <p:cNvPr id="154" name="Google Shape;154;p12"/>
          <p:cNvSpPr txBox="1">
            <a:spLocks noGrp="1"/>
          </p:cNvSpPr>
          <p:nvPr>
            <p:ph type="title" idx="9"/>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155" name="Google Shape;155;p12"/>
          <p:cNvPicPr preferRelativeResize="0"/>
          <p:nvPr/>
        </p:nvPicPr>
        <p:blipFill rotWithShape="1">
          <a:blip r:embed="rId3">
            <a:alphaModFix amt="75000"/>
          </a:blip>
          <a:srcRect l="23312" t="17389"/>
          <a:stretch/>
        </p:blipFill>
        <p:spPr>
          <a:xfrm rot="5400000">
            <a:off x="5724725" y="522874"/>
            <a:ext cx="4342200" cy="2896400"/>
          </a:xfrm>
          <a:prstGeom prst="rect">
            <a:avLst/>
          </a:prstGeom>
          <a:noFill/>
          <a:ln>
            <a:noFill/>
          </a:ln>
        </p:spPr>
      </p:pic>
      <p:pic>
        <p:nvPicPr>
          <p:cNvPr id="156" name="Google Shape;156;p12"/>
          <p:cNvPicPr preferRelativeResize="0"/>
          <p:nvPr/>
        </p:nvPicPr>
        <p:blipFill rotWithShape="1">
          <a:blip r:embed="rId3">
            <a:alphaModFix amt="75000"/>
          </a:blip>
          <a:srcRect l="21488" t="20407"/>
          <a:stretch/>
        </p:blipFill>
        <p:spPr>
          <a:xfrm rot="-5399996">
            <a:off x="-852549" y="1514479"/>
            <a:ext cx="4529198" cy="284314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7"/>
        <p:cNvGrpSpPr/>
        <p:nvPr/>
      </p:nvGrpSpPr>
      <p:grpSpPr>
        <a:xfrm>
          <a:off x="0" y="0"/>
          <a:ext cx="0" cy="0"/>
          <a:chOff x="0" y="0"/>
          <a:chExt cx="0" cy="0"/>
        </a:xfrm>
      </p:grpSpPr>
      <p:pic>
        <p:nvPicPr>
          <p:cNvPr id="158" name="Google Shape;158;p1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59" name="Google Shape;159;p13"/>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3"/>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3"/>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13"/>
          <p:cNvSpPr txBox="1">
            <a:spLocks noGrp="1"/>
          </p:cNvSpPr>
          <p:nvPr>
            <p:ph type="title"/>
          </p:nvPr>
        </p:nvSpPr>
        <p:spPr>
          <a:xfrm>
            <a:off x="4491888" y="1682463"/>
            <a:ext cx="3312300" cy="1113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3700">
                <a:solidFill>
                  <a:schemeClr val="accen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163" name="Google Shape;163;p13"/>
          <p:cNvSpPr txBox="1">
            <a:spLocks noGrp="1"/>
          </p:cNvSpPr>
          <p:nvPr>
            <p:ph type="subTitle" idx="1"/>
          </p:nvPr>
        </p:nvSpPr>
        <p:spPr>
          <a:xfrm>
            <a:off x="4491888" y="2851113"/>
            <a:ext cx="3312300" cy="60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None/>
              <a:defRPr sz="1600">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
        <p:nvSpPr>
          <p:cNvPr id="164" name="Google Shape;164;p13"/>
          <p:cNvSpPr txBox="1">
            <a:spLocks noGrp="1"/>
          </p:cNvSpPr>
          <p:nvPr>
            <p:ph type="title" idx="2"/>
          </p:nvPr>
        </p:nvSpPr>
        <p:spPr>
          <a:xfrm>
            <a:off x="1931113" y="1872250"/>
            <a:ext cx="1728900" cy="1188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82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pic>
        <p:nvPicPr>
          <p:cNvPr id="165" name="Google Shape;165;p13"/>
          <p:cNvPicPr preferRelativeResize="0"/>
          <p:nvPr/>
        </p:nvPicPr>
        <p:blipFill rotWithShape="1">
          <a:blip r:embed="rId3">
            <a:alphaModFix amt="75000"/>
          </a:blip>
          <a:srcRect/>
          <a:stretch/>
        </p:blipFill>
        <p:spPr>
          <a:xfrm>
            <a:off x="-1015800" y="-419100"/>
            <a:ext cx="6190054" cy="3832501"/>
          </a:xfrm>
          <a:prstGeom prst="rect">
            <a:avLst/>
          </a:prstGeom>
          <a:noFill/>
          <a:ln>
            <a:noFill/>
          </a:ln>
        </p:spPr>
      </p:pic>
      <p:pic>
        <p:nvPicPr>
          <p:cNvPr id="166" name="Google Shape;166;p13"/>
          <p:cNvPicPr preferRelativeResize="0"/>
          <p:nvPr/>
        </p:nvPicPr>
        <p:blipFill rotWithShape="1">
          <a:blip r:embed="rId3">
            <a:alphaModFix amt="75000"/>
          </a:blip>
          <a:srcRect/>
          <a:stretch/>
        </p:blipFill>
        <p:spPr>
          <a:xfrm rot="10800000">
            <a:off x="4352926" y="1967775"/>
            <a:ext cx="5790899" cy="3585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7"/>
        <p:cNvGrpSpPr/>
        <p:nvPr/>
      </p:nvGrpSpPr>
      <p:grpSpPr>
        <a:xfrm>
          <a:off x="0" y="0"/>
          <a:ext cx="0" cy="0"/>
          <a:chOff x="0" y="0"/>
          <a:chExt cx="0" cy="0"/>
        </a:xfrm>
      </p:grpSpPr>
      <p:pic>
        <p:nvPicPr>
          <p:cNvPr id="168" name="Google Shape;168;p1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69" name="Google Shape;169;p14"/>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4"/>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4"/>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4"/>
          <p:cNvSpPr txBox="1">
            <a:spLocks noGrp="1"/>
          </p:cNvSpPr>
          <p:nvPr>
            <p:ph type="body" idx="1"/>
          </p:nvPr>
        </p:nvSpPr>
        <p:spPr>
          <a:xfrm>
            <a:off x="720000" y="1168463"/>
            <a:ext cx="7704000" cy="5727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AutoNum type="arabicPeriod"/>
              <a:defRPr sz="1200"/>
            </a:lvl1pPr>
            <a:lvl2pPr marL="914400" lvl="1" indent="-317500" algn="l">
              <a:lnSpc>
                <a:spcPct val="100000"/>
              </a:lnSpc>
              <a:spcBef>
                <a:spcPts val="0"/>
              </a:spcBef>
              <a:spcAft>
                <a:spcPts val="0"/>
              </a:spcAft>
              <a:buSzPts val="1400"/>
              <a:buAutoNum type="alphaLcPeriod"/>
              <a:defRPr/>
            </a:lvl2pPr>
            <a:lvl3pPr marL="1371600" lvl="2" indent="-317500" algn="l">
              <a:lnSpc>
                <a:spcPct val="100000"/>
              </a:lnSpc>
              <a:spcBef>
                <a:spcPts val="0"/>
              </a:spcBef>
              <a:spcAft>
                <a:spcPts val="0"/>
              </a:spcAft>
              <a:buSzPts val="1400"/>
              <a:buAutoNum type="romanLcPeriod"/>
              <a:defRPr/>
            </a:lvl3pPr>
            <a:lvl4pPr marL="1828800" lvl="3" indent="-317500" algn="l">
              <a:lnSpc>
                <a:spcPct val="100000"/>
              </a:lnSpc>
              <a:spcBef>
                <a:spcPts val="0"/>
              </a:spcBef>
              <a:spcAft>
                <a:spcPts val="0"/>
              </a:spcAft>
              <a:buSzPts val="1400"/>
              <a:buAutoNum type="arabicPeriod"/>
              <a:defRPr/>
            </a:lvl4pPr>
            <a:lvl5pPr marL="2286000" lvl="4" indent="-317500" algn="l">
              <a:lnSpc>
                <a:spcPct val="100000"/>
              </a:lnSpc>
              <a:spcBef>
                <a:spcPts val="0"/>
              </a:spcBef>
              <a:spcAft>
                <a:spcPts val="0"/>
              </a:spcAft>
              <a:buSzPts val="1400"/>
              <a:buAutoNum type="alphaLcPeriod"/>
              <a:defRPr/>
            </a:lvl5pPr>
            <a:lvl6pPr marL="2743200" lvl="5" indent="-317500" algn="l">
              <a:lnSpc>
                <a:spcPct val="100000"/>
              </a:lnSpc>
              <a:spcBef>
                <a:spcPts val="0"/>
              </a:spcBef>
              <a:spcAft>
                <a:spcPts val="0"/>
              </a:spcAft>
              <a:buSzPts val="1400"/>
              <a:buAutoNum type="romanLcPeriod"/>
              <a:defRPr/>
            </a:lvl6pPr>
            <a:lvl7pPr marL="3200400" lvl="6" indent="-317500" algn="l">
              <a:lnSpc>
                <a:spcPct val="100000"/>
              </a:lnSpc>
              <a:spcBef>
                <a:spcPts val="0"/>
              </a:spcBef>
              <a:spcAft>
                <a:spcPts val="0"/>
              </a:spcAft>
              <a:buSzPts val="1400"/>
              <a:buAutoNum type="arabicPeriod"/>
              <a:defRPr/>
            </a:lvl7pPr>
            <a:lvl8pPr marL="3657600" lvl="7" indent="-317500" algn="l">
              <a:lnSpc>
                <a:spcPct val="100000"/>
              </a:lnSpc>
              <a:spcBef>
                <a:spcPts val="0"/>
              </a:spcBef>
              <a:spcAft>
                <a:spcPts val="0"/>
              </a:spcAft>
              <a:buSzPts val="1400"/>
              <a:buAutoNum type="alphaLcPeriod"/>
              <a:defRPr/>
            </a:lvl8pPr>
            <a:lvl9pPr marL="4114800" lvl="8" indent="-317500" algn="l">
              <a:lnSpc>
                <a:spcPct val="100000"/>
              </a:lnSpc>
              <a:spcBef>
                <a:spcPts val="0"/>
              </a:spcBef>
              <a:spcAft>
                <a:spcPts val="0"/>
              </a:spcAft>
              <a:buSzPts val="1400"/>
              <a:buAutoNum type="romanLcPeriod"/>
              <a:defRPr/>
            </a:lvl9pPr>
          </a:lstStyle>
          <a:p>
            <a:endParaRPr/>
          </a:p>
        </p:txBody>
      </p:sp>
      <p:pic>
        <p:nvPicPr>
          <p:cNvPr id="173" name="Google Shape;173;p14"/>
          <p:cNvPicPr preferRelativeResize="0"/>
          <p:nvPr/>
        </p:nvPicPr>
        <p:blipFill rotWithShape="1">
          <a:blip r:embed="rId3">
            <a:alphaModFix amt="75000"/>
          </a:blip>
          <a:srcRect/>
          <a:stretch/>
        </p:blipFill>
        <p:spPr>
          <a:xfrm>
            <a:off x="-825300" y="-371475"/>
            <a:ext cx="4857272" cy="3007325"/>
          </a:xfrm>
          <a:prstGeom prst="rect">
            <a:avLst/>
          </a:prstGeom>
          <a:noFill/>
          <a:ln>
            <a:noFill/>
          </a:ln>
        </p:spPr>
      </p:pic>
      <p:pic>
        <p:nvPicPr>
          <p:cNvPr id="174" name="Google Shape;174;p14"/>
          <p:cNvPicPr preferRelativeResize="0"/>
          <p:nvPr/>
        </p:nvPicPr>
        <p:blipFill rotWithShape="1">
          <a:blip r:embed="rId3">
            <a:alphaModFix amt="75000"/>
          </a:blip>
          <a:srcRect/>
          <a:stretch/>
        </p:blipFill>
        <p:spPr>
          <a:xfrm rot="10800000">
            <a:off x="5048253" y="2398274"/>
            <a:ext cx="5095572" cy="3154876"/>
          </a:xfrm>
          <a:prstGeom prst="rect">
            <a:avLst/>
          </a:prstGeom>
          <a:noFill/>
          <a:ln>
            <a:noFill/>
          </a:ln>
        </p:spPr>
      </p:pic>
      <p:sp>
        <p:nvSpPr>
          <p:cNvPr id="175" name="Google Shape;175;p14"/>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6"/>
        <p:cNvGrpSpPr/>
        <p:nvPr/>
      </p:nvGrpSpPr>
      <p:grpSpPr>
        <a:xfrm>
          <a:off x="0" y="0"/>
          <a:ext cx="0" cy="0"/>
          <a:chOff x="0" y="0"/>
          <a:chExt cx="0" cy="0"/>
        </a:xfrm>
      </p:grpSpPr>
      <p:pic>
        <p:nvPicPr>
          <p:cNvPr id="177" name="Google Shape;177;p15"/>
          <p:cNvPicPr preferRelativeResize="0"/>
          <p:nvPr/>
        </p:nvPicPr>
        <p:blipFill rotWithShape="1">
          <a:blip r:embed="rId2">
            <a:alphaModFix amt="75000"/>
          </a:blip>
          <a:srcRect l="17266" t="16652"/>
          <a:stretch/>
        </p:blipFill>
        <p:spPr>
          <a:xfrm rot="10800000">
            <a:off x="4688049" y="2278552"/>
            <a:ext cx="4684549" cy="2922100"/>
          </a:xfrm>
          <a:prstGeom prst="rect">
            <a:avLst/>
          </a:prstGeom>
          <a:noFill/>
          <a:ln>
            <a:noFill/>
          </a:ln>
        </p:spPr>
      </p:pic>
      <p:pic>
        <p:nvPicPr>
          <p:cNvPr id="178" name="Google Shape;178;p15"/>
          <p:cNvPicPr preferRelativeResize="0"/>
          <p:nvPr/>
        </p:nvPicPr>
        <p:blipFill rotWithShape="1">
          <a:blip r:embed="rId2">
            <a:alphaModFix amt="75000"/>
          </a:blip>
          <a:srcRect l="16618" t="14667"/>
          <a:stretch/>
        </p:blipFill>
        <p:spPr>
          <a:xfrm rot="4">
            <a:off x="-57150" y="-190497"/>
            <a:ext cx="4810127" cy="3047996"/>
          </a:xfrm>
          <a:prstGeom prst="rect">
            <a:avLst/>
          </a:prstGeom>
          <a:noFill/>
          <a:ln>
            <a:noFill/>
          </a:ln>
        </p:spPr>
      </p:pic>
      <p:pic>
        <p:nvPicPr>
          <p:cNvPr id="179" name="Google Shape;179;p15"/>
          <p:cNvPicPr preferRelativeResize="0"/>
          <p:nvPr/>
        </p:nvPicPr>
        <p:blipFill rotWithShape="1">
          <a:blip r:embed="rId3">
            <a:alphaModFix/>
          </a:blip>
          <a:srcRect t="1620" b="17753"/>
          <a:stretch/>
        </p:blipFill>
        <p:spPr>
          <a:xfrm>
            <a:off x="-181700" y="-257175"/>
            <a:ext cx="9649551" cy="5667373"/>
          </a:xfrm>
          <a:prstGeom prst="rect">
            <a:avLst/>
          </a:prstGeom>
          <a:noFill/>
          <a:ln>
            <a:noFill/>
          </a:ln>
        </p:spPr>
      </p:pic>
      <p:sp>
        <p:nvSpPr>
          <p:cNvPr id="180" name="Google Shape;180;p15"/>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5"/>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5"/>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5"/>
          <p:cNvSpPr txBox="1">
            <a:spLocks noGrp="1"/>
          </p:cNvSpPr>
          <p:nvPr>
            <p:ph type="title"/>
          </p:nvPr>
        </p:nvSpPr>
        <p:spPr>
          <a:xfrm>
            <a:off x="720000" y="540000"/>
            <a:ext cx="77043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4" name="Google Shape;184;p15"/>
          <p:cNvSpPr txBox="1">
            <a:spLocks noGrp="1"/>
          </p:cNvSpPr>
          <p:nvPr>
            <p:ph type="subTitle" idx="1"/>
          </p:nvPr>
        </p:nvSpPr>
        <p:spPr>
          <a:xfrm>
            <a:off x="1605775" y="3703499"/>
            <a:ext cx="2846700" cy="78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5" name="Google Shape;185;p15"/>
          <p:cNvSpPr txBox="1">
            <a:spLocks noGrp="1"/>
          </p:cNvSpPr>
          <p:nvPr>
            <p:ph type="subTitle" idx="2"/>
          </p:nvPr>
        </p:nvSpPr>
        <p:spPr>
          <a:xfrm>
            <a:off x="4688050" y="3703499"/>
            <a:ext cx="2846700" cy="78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86" name="Google Shape;186;p15"/>
          <p:cNvSpPr txBox="1">
            <a:spLocks noGrp="1"/>
          </p:cNvSpPr>
          <p:nvPr>
            <p:ph type="subTitle" idx="3"/>
          </p:nvPr>
        </p:nvSpPr>
        <p:spPr>
          <a:xfrm>
            <a:off x="1605779" y="3328943"/>
            <a:ext cx="28467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87" name="Google Shape;187;p15"/>
          <p:cNvSpPr txBox="1">
            <a:spLocks noGrp="1"/>
          </p:cNvSpPr>
          <p:nvPr>
            <p:ph type="subTitle" idx="4"/>
          </p:nvPr>
        </p:nvSpPr>
        <p:spPr>
          <a:xfrm>
            <a:off x="4688055" y="3328943"/>
            <a:ext cx="2846700" cy="457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solidFill>
                  <a:schemeClr val="accent1"/>
                </a:solidFill>
                <a:latin typeface="Audiowide"/>
                <a:ea typeface="Audiowide"/>
                <a:cs typeface="Audiowide"/>
                <a:sym typeface="Audiowide"/>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8"/>
        <p:cNvGrpSpPr/>
        <p:nvPr/>
      </p:nvGrpSpPr>
      <p:grpSpPr>
        <a:xfrm>
          <a:off x="0" y="0"/>
          <a:ext cx="0" cy="0"/>
          <a:chOff x="0" y="0"/>
          <a:chExt cx="0" cy="0"/>
        </a:xfrm>
      </p:grpSpPr>
      <p:pic>
        <p:nvPicPr>
          <p:cNvPr id="189" name="Google Shape;189;p1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90" name="Google Shape;190;p16"/>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16"/>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16"/>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16"/>
          <p:cNvSpPr txBox="1">
            <a:spLocks noGrp="1"/>
          </p:cNvSpPr>
          <p:nvPr>
            <p:ph type="title"/>
          </p:nvPr>
        </p:nvSpPr>
        <p:spPr>
          <a:xfrm>
            <a:off x="2005350" y="1506750"/>
            <a:ext cx="5133300" cy="2130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73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pic>
        <p:nvPicPr>
          <p:cNvPr id="194" name="Google Shape;194;p16"/>
          <p:cNvPicPr preferRelativeResize="0"/>
          <p:nvPr/>
        </p:nvPicPr>
        <p:blipFill rotWithShape="1">
          <a:blip r:embed="rId3">
            <a:alphaModFix amt="75000"/>
          </a:blip>
          <a:srcRect/>
          <a:stretch/>
        </p:blipFill>
        <p:spPr>
          <a:xfrm rot="5400000">
            <a:off x="4270575" y="37800"/>
            <a:ext cx="6816287" cy="4220224"/>
          </a:xfrm>
          <a:prstGeom prst="rect">
            <a:avLst/>
          </a:prstGeom>
          <a:noFill/>
          <a:ln>
            <a:noFill/>
          </a:ln>
        </p:spPr>
      </p:pic>
      <p:pic>
        <p:nvPicPr>
          <p:cNvPr id="195" name="Google Shape;195;p16"/>
          <p:cNvPicPr preferRelativeResize="0"/>
          <p:nvPr/>
        </p:nvPicPr>
        <p:blipFill rotWithShape="1">
          <a:blip r:embed="rId3">
            <a:alphaModFix amt="75000"/>
          </a:blip>
          <a:srcRect/>
          <a:stretch/>
        </p:blipFill>
        <p:spPr>
          <a:xfrm rot="-5399997">
            <a:off x="-1890149" y="942974"/>
            <a:ext cx="6692275" cy="41434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6"/>
        <p:cNvGrpSpPr/>
        <p:nvPr/>
      </p:nvGrpSpPr>
      <p:grpSpPr>
        <a:xfrm>
          <a:off x="0" y="0"/>
          <a:ext cx="0" cy="0"/>
          <a:chOff x="0" y="0"/>
          <a:chExt cx="0" cy="0"/>
        </a:xfrm>
      </p:grpSpPr>
      <p:pic>
        <p:nvPicPr>
          <p:cNvPr id="197" name="Google Shape;197;p17"/>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98" name="Google Shape;198;p17"/>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7"/>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7"/>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7"/>
          <p:cNvSpPr txBox="1">
            <a:spLocks noGrp="1"/>
          </p:cNvSpPr>
          <p:nvPr>
            <p:ph type="title"/>
          </p:nvPr>
        </p:nvSpPr>
        <p:spPr>
          <a:xfrm rot="300">
            <a:off x="720000" y="3295650"/>
            <a:ext cx="3433500" cy="1207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2"/>
        <p:cNvGrpSpPr/>
        <p:nvPr/>
      </p:nvGrpSpPr>
      <p:grpSpPr>
        <a:xfrm>
          <a:off x="0" y="0"/>
          <a:ext cx="0" cy="0"/>
          <a:chOff x="0" y="0"/>
          <a:chExt cx="0" cy="0"/>
        </a:xfrm>
      </p:grpSpPr>
      <p:pic>
        <p:nvPicPr>
          <p:cNvPr id="203" name="Google Shape;203;p18"/>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04" name="Google Shape;204;p18"/>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8"/>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8"/>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18"/>
          <p:cNvSpPr txBox="1">
            <a:spLocks noGrp="1"/>
          </p:cNvSpPr>
          <p:nvPr>
            <p:ph type="title" hasCustomPrompt="1"/>
          </p:nvPr>
        </p:nvSpPr>
        <p:spPr>
          <a:xfrm rot="186">
            <a:off x="977225" y="1686338"/>
            <a:ext cx="5538000" cy="1234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8100"/>
            </a:lvl1pPr>
            <a:lvl2pPr lvl="1" algn="ctr">
              <a:lnSpc>
                <a:spcPct val="100000"/>
              </a:lnSpc>
              <a:spcBef>
                <a:spcPts val="0"/>
              </a:spcBef>
              <a:spcAft>
                <a:spcPts val="0"/>
              </a:spcAft>
              <a:buClr>
                <a:schemeClr val="lt1"/>
              </a:buClr>
              <a:buSzPts val="9600"/>
              <a:buNone/>
              <a:defRPr sz="9600">
                <a:solidFill>
                  <a:schemeClr val="lt1"/>
                </a:solidFill>
              </a:defRPr>
            </a:lvl2pPr>
            <a:lvl3pPr lvl="2" algn="ctr">
              <a:lnSpc>
                <a:spcPct val="100000"/>
              </a:lnSpc>
              <a:spcBef>
                <a:spcPts val="0"/>
              </a:spcBef>
              <a:spcAft>
                <a:spcPts val="0"/>
              </a:spcAft>
              <a:buClr>
                <a:schemeClr val="lt1"/>
              </a:buClr>
              <a:buSzPts val="9600"/>
              <a:buNone/>
              <a:defRPr sz="9600">
                <a:solidFill>
                  <a:schemeClr val="lt1"/>
                </a:solidFill>
              </a:defRPr>
            </a:lvl3pPr>
            <a:lvl4pPr lvl="3" algn="ctr">
              <a:lnSpc>
                <a:spcPct val="100000"/>
              </a:lnSpc>
              <a:spcBef>
                <a:spcPts val="0"/>
              </a:spcBef>
              <a:spcAft>
                <a:spcPts val="0"/>
              </a:spcAft>
              <a:buClr>
                <a:schemeClr val="lt1"/>
              </a:buClr>
              <a:buSzPts val="9600"/>
              <a:buNone/>
              <a:defRPr sz="9600">
                <a:solidFill>
                  <a:schemeClr val="lt1"/>
                </a:solidFill>
              </a:defRPr>
            </a:lvl4pPr>
            <a:lvl5pPr lvl="4" algn="ctr">
              <a:lnSpc>
                <a:spcPct val="100000"/>
              </a:lnSpc>
              <a:spcBef>
                <a:spcPts val="0"/>
              </a:spcBef>
              <a:spcAft>
                <a:spcPts val="0"/>
              </a:spcAft>
              <a:buClr>
                <a:schemeClr val="lt1"/>
              </a:buClr>
              <a:buSzPts val="9600"/>
              <a:buNone/>
              <a:defRPr sz="9600">
                <a:solidFill>
                  <a:schemeClr val="lt1"/>
                </a:solidFill>
              </a:defRPr>
            </a:lvl5pPr>
            <a:lvl6pPr lvl="5" algn="ctr">
              <a:lnSpc>
                <a:spcPct val="100000"/>
              </a:lnSpc>
              <a:spcBef>
                <a:spcPts val="0"/>
              </a:spcBef>
              <a:spcAft>
                <a:spcPts val="0"/>
              </a:spcAft>
              <a:buClr>
                <a:schemeClr val="lt1"/>
              </a:buClr>
              <a:buSzPts val="9600"/>
              <a:buNone/>
              <a:defRPr sz="9600">
                <a:solidFill>
                  <a:schemeClr val="lt1"/>
                </a:solidFill>
              </a:defRPr>
            </a:lvl6pPr>
            <a:lvl7pPr lvl="6" algn="ctr">
              <a:lnSpc>
                <a:spcPct val="100000"/>
              </a:lnSpc>
              <a:spcBef>
                <a:spcPts val="0"/>
              </a:spcBef>
              <a:spcAft>
                <a:spcPts val="0"/>
              </a:spcAft>
              <a:buClr>
                <a:schemeClr val="lt1"/>
              </a:buClr>
              <a:buSzPts val="9600"/>
              <a:buNone/>
              <a:defRPr sz="9600">
                <a:solidFill>
                  <a:schemeClr val="lt1"/>
                </a:solidFill>
              </a:defRPr>
            </a:lvl7pPr>
            <a:lvl8pPr lvl="7" algn="ctr">
              <a:lnSpc>
                <a:spcPct val="100000"/>
              </a:lnSpc>
              <a:spcBef>
                <a:spcPts val="0"/>
              </a:spcBef>
              <a:spcAft>
                <a:spcPts val="0"/>
              </a:spcAft>
              <a:buClr>
                <a:schemeClr val="lt1"/>
              </a:buClr>
              <a:buSzPts val="9600"/>
              <a:buNone/>
              <a:defRPr sz="9600">
                <a:solidFill>
                  <a:schemeClr val="lt1"/>
                </a:solidFill>
              </a:defRPr>
            </a:lvl8pPr>
            <a:lvl9pPr lvl="8" algn="ctr">
              <a:lnSpc>
                <a:spcPct val="100000"/>
              </a:lnSpc>
              <a:spcBef>
                <a:spcPts val="0"/>
              </a:spcBef>
              <a:spcAft>
                <a:spcPts val="0"/>
              </a:spcAft>
              <a:buClr>
                <a:schemeClr val="lt1"/>
              </a:buClr>
              <a:buSzPts val="9600"/>
              <a:buNone/>
              <a:defRPr sz="9600">
                <a:solidFill>
                  <a:schemeClr val="lt1"/>
                </a:solidFill>
              </a:defRPr>
            </a:lvl9pPr>
          </a:lstStyle>
          <a:p>
            <a:r>
              <a:t>xx%</a:t>
            </a:r>
          </a:p>
        </p:txBody>
      </p:sp>
      <p:sp>
        <p:nvSpPr>
          <p:cNvPr id="208" name="Google Shape;208;p18"/>
          <p:cNvSpPr txBox="1">
            <a:spLocks noGrp="1"/>
          </p:cNvSpPr>
          <p:nvPr>
            <p:ph type="subTitle" idx="1"/>
          </p:nvPr>
        </p:nvSpPr>
        <p:spPr>
          <a:xfrm>
            <a:off x="977225" y="2821638"/>
            <a:ext cx="5538000" cy="45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8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pic>
        <p:nvPicPr>
          <p:cNvPr id="209" name="Google Shape;209;p18"/>
          <p:cNvPicPr preferRelativeResize="0"/>
          <p:nvPr/>
        </p:nvPicPr>
        <p:blipFill rotWithShape="1">
          <a:blip r:embed="rId3">
            <a:alphaModFix amt="75000"/>
          </a:blip>
          <a:srcRect/>
          <a:stretch/>
        </p:blipFill>
        <p:spPr>
          <a:xfrm rot="6015032">
            <a:off x="3802652" y="445901"/>
            <a:ext cx="7113000" cy="4404125"/>
          </a:xfrm>
          <a:prstGeom prst="rect">
            <a:avLst/>
          </a:prstGeom>
          <a:noFill/>
          <a:ln>
            <a:noFill/>
          </a:ln>
        </p:spPr>
      </p:pic>
      <p:pic>
        <p:nvPicPr>
          <p:cNvPr id="210" name="Google Shape;210;p18"/>
          <p:cNvPicPr preferRelativeResize="0"/>
          <p:nvPr/>
        </p:nvPicPr>
        <p:blipFill rotWithShape="1">
          <a:blip r:embed="rId3">
            <a:alphaModFix amt="75000"/>
          </a:blip>
          <a:srcRect l="-60" t="537"/>
          <a:stretch/>
        </p:blipFill>
        <p:spPr>
          <a:xfrm rot="-5399997">
            <a:off x="-1590800" y="1404054"/>
            <a:ext cx="5772273" cy="355281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11"/>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212"/>
        <p:cNvGrpSpPr/>
        <p:nvPr/>
      </p:nvGrpSpPr>
      <p:grpSpPr>
        <a:xfrm>
          <a:off x="0" y="0"/>
          <a:ext cx="0" cy="0"/>
          <a:chOff x="0" y="0"/>
          <a:chExt cx="0" cy="0"/>
        </a:xfrm>
      </p:grpSpPr>
      <p:pic>
        <p:nvPicPr>
          <p:cNvPr id="213" name="Google Shape;213;p20"/>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14" name="Google Shape;214;p20"/>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0"/>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0"/>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0"/>
          <p:cNvSpPr txBox="1">
            <a:spLocks noGrp="1"/>
          </p:cNvSpPr>
          <p:nvPr>
            <p:ph type="title"/>
          </p:nvPr>
        </p:nvSpPr>
        <p:spPr>
          <a:xfrm>
            <a:off x="1486024" y="3068248"/>
            <a:ext cx="6172200" cy="4464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500"/>
              <a:buNone/>
              <a:defRPr sz="2200">
                <a:solidFill>
                  <a:schemeClr val="accent1"/>
                </a:solidFill>
              </a:defRPr>
            </a:lvl1pPr>
            <a:lvl2pPr lvl="1" algn="ctr">
              <a:lnSpc>
                <a:spcPct val="100000"/>
              </a:lnSpc>
              <a:spcBef>
                <a:spcPts val="0"/>
              </a:spcBef>
              <a:spcAft>
                <a:spcPts val="0"/>
              </a:spcAft>
              <a:buClr>
                <a:schemeClr val="lt1"/>
              </a:buClr>
              <a:buSzPts val="3000"/>
              <a:buNone/>
              <a:defRPr sz="3000">
                <a:solidFill>
                  <a:schemeClr val="lt1"/>
                </a:solidFill>
              </a:defRPr>
            </a:lvl2pPr>
            <a:lvl3pPr lvl="2" algn="ctr">
              <a:lnSpc>
                <a:spcPct val="100000"/>
              </a:lnSpc>
              <a:spcBef>
                <a:spcPts val="0"/>
              </a:spcBef>
              <a:spcAft>
                <a:spcPts val="0"/>
              </a:spcAft>
              <a:buClr>
                <a:schemeClr val="lt1"/>
              </a:buClr>
              <a:buSzPts val="3000"/>
              <a:buNone/>
              <a:defRPr sz="3000">
                <a:solidFill>
                  <a:schemeClr val="lt1"/>
                </a:solidFill>
              </a:defRPr>
            </a:lvl3pPr>
            <a:lvl4pPr lvl="3" algn="ctr">
              <a:lnSpc>
                <a:spcPct val="100000"/>
              </a:lnSpc>
              <a:spcBef>
                <a:spcPts val="0"/>
              </a:spcBef>
              <a:spcAft>
                <a:spcPts val="0"/>
              </a:spcAft>
              <a:buClr>
                <a:schemeClr val="lt1"/>
              </a:buClr>
              <a:buSzPts val="3000"/>
              <a:buNone/>
              <a:defRPr sz="3000">
                <a:solidFill>
                  <a:schemeClr val="lt1"/>
                </a:solidFill>
              </a:defRPr>
            </a:lvl4pPr>
            <a:lvl5pPr lvl="4" algn="ctr">
              <a:lnSpc>
                <a:spcPct val="100000"/>
              </a:lnSpc>
              <a:spcBef>
                <a:spcPts val="0"/>
              </a:spcBef>
              <a:spcAft>
                <a:spcPts val="0"/>
              </a:spcAft>
              <a:buClr>
                <a:schemeClr val="lt1"/>
              </a:buClr>
              <a:buSzPts val="3000"/>
              <a:buNone/>
              <a:defRPr sz="3000">
                <a:solidFill>
                  <a:schemeClr val="lt1"/>
                </a:solidFill>
              </a:defRPr>
            </a:lvl5pPr>
            <a:lvl6pPr lvl="5" algn="ctr">
              <a:lnSpc>
                <a:spcPct val="100000"/>
              </a:lnSpc>
              <a:spcBef>
                <a:spcPts val="0"/>
              </a:spcBef>
              <a:spcAft>
                <a:spcPts val="0"/>
              </a:spcAft>
              <a:buClr>
                <a:schemeClr val="lt1"/>
              </a:buClr>
              <a:buSzPts val="3000"/>
              <a:buNone/>
              <a:defRPr sz="3000">
                <a:solidFill>
                  <a:schemeClr val="lt1"/>
                </a:solidFill>
              </a:defRPr>
            </a:lvl6pPr>
            <a:lvl7pPr lvl="6" algn="ctr">
              <a:lnSpc>
                <a:spcPct val="100000"/>
              </a:lnSpc>
              <a:spcBef>
                <a:spcPts val="0"/>
              </a:spcBef>
              <a:spcAft>
                <a:spcPts val="0"/>
              </a:spcAft>
              <a:buClr>
                <a:schemeClr val="lt1"/>
              </a:buClr>
              <a:buSzPts val="3000"/>
              <a:buNone/>
              <a:defRPr sz="3000">
                <a:solidFill>
                  <a:schemeClr val="lt1"/>
                </a:solidFill>
              </a:defRPr>
            </a:lvl7pPr>
            <a:lvl8pPr lvl="7" algn="ctr">
              <a:lnSpc>
                <a:spcPct val="100000"/>
              </a:lnSpc>
              <a:spcBef>
                <a:spcPts val="0"/>
              </a:spcBef>
              <a:spcAft>
                <a:spcPts val="0"/>
              </a:spcAft>
              <a:buClr>
                <a:schemeClr val="lt1"/>
              </a:buClr>
              <a:buSzPts val="3000"/>
              <a:buNone/>
              <a:defRPr sz="3000">
                <a:solidFill>
                  <a:schemeClr val="lt1"/>
                </a:solidFill>
              </a:defRPr>
            </a:lvl8pPr>
            <a:lvl9pPr lvl="8" algn="ctr">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218" name="Google Shape;218;p20"/>
          <p:cNvSpPr txBox="1">
            <a:spLocks noGrp="1"/>
          </p:cNvSpPr>
          <p:nvPr>
            <p:ph type="subTitle" idx="1"/>
          </p:nvPr>
        </p:nvSpPr>
        <p:spPr>
          <a:xfrm>
            <a:off x="1485800" y="1628863"/>
            <a:ext cx="6172200" cy="1498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chemeClr val="lt1"/>
              </a:buClr>
              <a:buSzPts val="2500"/>
              <a:buNone/>
              <a:defRPr sz="2600">
                <a:solidFill>
                  <a:schemeClr val="lt1"/>
                </a:solidFill>
              </a:defRPr>
            </a:lvl1pPr>
            <a:lvl2pPr lvl="1" algn="ctr">
              <a:lnSpc>
                <a:spcPct val="100000"/>
              </a:lnSpc>
              <a:spcBef>
                <a:spcPts val="0"/>
              </a:spcBef>
              <a:spcAft>
                <a:spcPts val="0"/>
              </a:spcAft>
              <a:buClr>
                <a:schemeClr val="lt1"/>
              </a:buClr>
              <a:buSzPts val="2500"/>
              <a:buNone/>
              <a:defRPr sz="2500">
                <a:solidFill>
                  <a:schemeClr val="lt1"/>
                </a:solidFill>
              </a:defRPr>
            </a:lvl2pPr>
            <a:lvl3pPr lvl="2" algn="ctr">
              <a:lnSpc>
                <a:spcPct val="100000"/>
              </a:lnSpc>
              <a:spcBef>
                <a:spcPts val="0"/>
              </a:spcBef>
              <a:spcAft>
                <a:spcPts val="0"/>
              </a:spcAft>
              <a:buClr>
                <a:schemeClr val="lt1"/>
              </a:buClr>
              <a:buSzPts val="2500"/>
              <a:buNone/>
              <a:defRPr sz="2500">
                <a:solidFill>
                  <a:schemeClr val="lt1"/>
                </a:solidFill>
              </a:defRPr>
            </a:lvl3pPr>
            <a:lvl4pPr lvl="3" algn="ctr">
              <a:lnSpc>
                <a:spcPct val="100000"/>
              </a:lnSpc>
              <a:spcBef>
                <a:spcPts val="0"/>
              </a:spcBef>
              <a:spcAft>
                <a:spcPts val="0"/>
              </a:spcAft>
              <a:buClr>
                <a:schemeClr val="lt1"/>
              </a:buClr>
              <a:buSzPts val="2500"/>
              <a:buNone/>
              <a:defRPr sz="2500">
                <a:solidFill>
                  <a:schemeClr val="lt1"/>
                </a:solidFill>
              </a:defRPr>
            </a:lvl4pPr>
            <a:lvl5pPr lvl="4" algn="ctr">
              <a:lnSpc>
                <a:spcPct val="100000"/>
              </a:lnSpc>
              <a:spcBef>
                <a:spcPts val="0"/>
              </a:spcBef>
              <a:spcAft>
                <a:spcPts val="0"/>
              </a:spcAft>
              <a:buClr>
                <a:schemeClr val="lt1"/>
              </a:buClr>
              <a:buSzPts val="2500"/>
              <a:buNone/>
              <a:defRPr sz="2500">
                <a:solidFill>
                  <a:schemeClr val="lt1"/>
                </a:solidFill>
              </a:defRPr>
            </a:lvl5pPr>
            <a:lvl6pPr lvl="5" algn="ctr">
              <a:lnSpc>
                <a:spcPct val="100000"/>
              </a:lnSpc>
              <a:spcBef>
                <a:spcPts val="0"/>
              </a:spcBef>
              <a:spcAft>
                <a:spcPts val="0"/>
              </a:spcAft>
              <a:buClr>
                <a:schemeClr val="lt1"/>
              </a:buClr>
              <a:buSzPts val="2500"/>
              <a:buNone/>
              <a:defRPr sz="2500">
                <a:solidFill>
                  <a:schemeClr val="lt1"/>
                </a:solidFill>
              </a:defRPr>
            </a:lvl6pPr>
            <a:lvl7pPr lvl="6" algn="ctr">
              <a:lnSpc>
                <a:spcPct val="100000"/>
              </a:lnSpc>
              <a:spcBef>
                <a:spcPts val="0"/>
              </a:spcBef>
              <a:spcAft>
                <a:spcPts val="0"/>
              </a:spcAft>
              <a:buClr>
                <a:schemeClr val="lt1"/>
              </a:buClr>
              <a:buSzPts val="2500"/>
              <a:buNone/>
              <a:defRPr sz="2500">
                <a:solidFill>
                  <a:schemeClr val="lt1"/>
                </a:solidFill>
              </a:defRPr>
            </a:lvl7pPr>
            <a:lvl8pPr lvl="7" algn="ctr">
              <a:lnSpc>
                <a:spcPct val="100000"/>
              </a:lnSpc>
              <a:spcBef>
                <a:spcPts val="0"/>
              </a:spcBef>
              <a:spcAft>
                <a:spcPts val="0"/>
              </a:spcAft>
              <a:buClr>
                <a:schemeClr val="lt1"/>
              </a:buClr>
              <a:buSzPts val="2500"/>
              <a:buNone/>
              <a:defRPr sz="2500">
                <a:solidFill>
                  <a:schemeClr val="lt1"/>
                </a:solidFill>
              </a:defRPr>
            </a:lvl8pPr>
            <a:lvl9pPr lvl="8" algn="ctr">
              <a:lnSpc>
                <a:spcPct val="100000"/>
              </a:lnSpc>
              <a:spcBef>
                <a:spcPts val="0"/>
              </a:spcBef>
              <a:spcAft>
                <a:spcPts val="0"/>
              </a:spcAft>
              <a:buClr>
                <a:schemeClr val="lt1"/>
              </a:buClr>
              <a:buSzPts val="2500"/>
              <a:buNone/>
              <a:defRPr sz="2500">
                <a:solidFill>
                  <a:schemeClr val="lt1"/>
                </a:solidFill>
              </a:defRPr>
            </a:lvl9pPr>
          </a:lstStyle>
          <a:p>
            <a:endParaRPr/>
          </a:p>
        </p:txBody>
      </p:sp>
      <p:pic>
        <p:nvPicPr>
          <p:cNvPr id="219" name="Google Shape;219;p20"/>
          <p:cNvPicPr preferRelativeResize="0"/>
          <p:nvPr/>
        </p:nvPicPr>
        <p:blipFill rotWithShape="1">
          <a:blip r:embed="rId3">
            <a:alphaModFix amt="75000"/>
          </a:blip>
          <a:srcRect/>
          <a:stretch/>
        </p:blipFill>
        <p:spPr>
          <a:xfrm>
            <a:off x="-1436100" y="-758750"/>
            <a:ext cx="6816174" cy="4220351"/>
          </a:xfrm>
          <a:prstGeom prst="rect">
            <a:avLst/>
          </a:prstGeom>
          <a:noFill/>
          <a:ln>
            <a:noFill/>
          </a:ln>
        </p:spPr>
      </p:pic>
      <p:pic>
        <p:nvPicPr>
          <p:cNvPr id="220" name="Google Shape;220;p20"/>
          <p:cNvPicPr preferRelativeResize="0"/>
          <p:nvPr/>
        </p:nvPicPr>
        <p:blipFill rotWithShape="1">
          <a:blip r:embed="rId3">
            <a:alphaModFix amt="75000"/>
          </a:blip>
          <a:srcRect l="-60" t="537"/>
          <a:stretch/>
        </p:blipFill>
        <p:spPr>
          <a:xfrm rot="-10799997">
            <a:off x="4648077" y="1876429"/>
            <a:ext cx="5772273" cy="355281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9" name="Google Shape;19;p3"/>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3"/>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
          <p:cNvSpPr txBox="1">
            <a:spLocks noGrp="1"/>
          </p:cNvSpPr>
          <p:nvPr>
            <p:ph type="title"/>
          </p:nvPr>
        </p:nvSpPr>
        <p:spPr>
          <a:xfrm>
            <a:off x="713224" y="1835250"/>
            <a:ext cx="23055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3" name="Google Shape;23;p3"/>
          <p:cNvSpPr txBox="1">
            <a:spLocks noGrp="1"/>
          </p:cNvSpPr>
          <p:nvPr>
            <p:ph type="subTitle" idx="1"/>
          </p:nvPr>
        </p:nvSpPr>
        <p:spPr>
          <a:xfrm>
            <a:off x="713224" y="2269375"/>
            <a:ext cx="23055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4" name="Google Shape;24;p3"/>
          <p:cNvSpPr txBox="1">
            <a:spLocks noGrp="1"/>
          </p:cNvSpPr>
          <p:nvPr>
            <p:ph type="title" idx="2"/>
          </p:nvPr>
        </p:nvSpPr>
        <p:spPr>
          <a:xfrm>
            <a:off x="713224" y="3680488"/>
            <a:ext cx="23055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5" name="Google Shape;25;p3"/>
          <p:cNvSpPr txBox="1">
            <a:spLocks noGrp="1"/>
          </p:cNvSpPr>
          <p:nvPr>
            <p:ph type="subTitle" idx="3"/>
          </p:nvPr>
        </p:nvSpPr>
        <p:spPr>
          <a:xfrm>
            <a:off x="713224" y="4114613"/>
            <a:ext cx="23055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6" name="Google Shape;26;p3"/>
          <p:cNvSpPr txBox="1">
            <a:spLocks noGrp="1"/>
          </p:cNvSpPr>
          <p:nvPr>
            <p:ph type="title" idx="4"/>
          </p:nvPr>
        </p:nvSpPr>
        <p:spPr>
          <a:xfrm>
            <a:off x="3419251" y="3680488"/>
            <a:ext cx="23055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7" name="Google Shape;27;p3"/>
          <p:cNvSpPr txBox="1">
            <a:spLocks noGrp="1"/>
          </p:cNvSpPr>
          <p:nvPr>
            <p:ph type="subTitle" idx="5"/>
          </p:nvPr>
        </p:nvSpPr>
        <p:spPr>
          <a:xfrm>
            <a:off x="3419251" y="4114613"/>
            <a:ext cx="23055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8" name="Google Shape;28;p3"/>
          <p:cNvSpPr txBox="1">
            <a:spLocks noGrp="1"/>
          </p:cNvSpPr>
          <p:nvPr>
            <p:ph type="title" idx="6"/>
          </p:nvPr>
        </p:nvSpPr>
        <p:spPr>
          <a:xfrm>
            <a:off x="3419251" y="1835250"/>
            <a:ext cx="23055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9" name="Google Shape;29;p3"/>
          <p:cNvSpPr txBox="1">
            <a:spLocks noGrp="1"/>
          </p:cNvSpPr>
          <p:nvPr>
            <p:ph type="subTitle" idx="7"/>
          </p:nvPr>
        </p:nvSpPr>
        <p:spPr>
          <a:xfrm>
            <a:off x="3419251" y="2269375"/>
            <a:ext cx="23055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0" name="Google Shape;30;p3"/>
          <p:cNvSpPr txBox="1">
            <a:spLocks noGrp="1"/>
          </p:cNvSpPr>
          <p:nvPr>
            <p:ph type="title" idx="8"/>
          </p:nvPr>
        </p:nvSpPr>
        <p:spPr>
          <a:xfrm>
            <a:off x="1415374" y="1344775"/>
            <a:ext cx="9012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1" name="Google Shape;31;p3"/>
          <p:cNvSpPr txBox="1">
            <a:spLocks noGrp="1"/>
          </p:cNvSpPr>
          <p:nvPr>
            <p:ph type="title" idx="9"/>
          </p:nvPr>
        </p:nvSpPr>
        <p:spPr>
          <a:xfrm>
            <a:off x="4121401" y="3190025"/>
            <a:ext cx="9012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2" name="Google Shape;32;p3"/>
          <p:cNvSpPr txBox="1">
            <a:spLocks noGrp="1"/>
          </p:cNvSpPr>
          <p:nvPr>
            <p:ph type="title" idx="13"/>
          </p:nvPr>
        </p:nvSpPr>
        <p:spPr>
          <a:xfrm>
            <a:off x="1415374" y="3190025"/>
            <a:ext cx="9012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3" name="Google Shape;33;p3"/>
          <p:cNvSpPr txBox="1">
            <a:spLocks noGrp="1"/>
          </p:cNvSpPr>
          <p:nvPr>
            <p:ph type="title" idx="14"/>
          </p:nvPr>
        </p:nvSpPr>
        <p:spPr>
          <a:xfrm>
            <a:off x="4121401" y="1344775"/>
            <a:ext cx="9012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4" name="Google Shape;34;p3"/>
          <p:cNvSpPr txBox="1">
            <a:spLocks noGrp="1"/>
          </p:cNvSpPr>
          <p:nvPr>
            <p:ph type="title" idx="15"/>
          </p:nvPr>
        </p:nvSpPr>
        <p:spPr>
          <a:xfrm>
            <a:off x="6125276" y="3680488"/>
            <a:ext cx="23055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5" name="Google Shape;35;p3"/>
          <p:cNvSpPr txBox="1">
            <a:spLocks noGrp="1"/>
          </p:cNvSpPr>
          <p:nvPr>
            <p:ph type="subTitle" idx="16"/>
          </p:nvPr>
        </p:nvSpPr>
        <p:spPr>
          <a:xfrm>
            <a:off x="6125276" y="4114613"/>
            <a:ext cx="23055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6" name="Google Shape;36;p3"/>
          <p:cNvSpPr txBox="1">
            <a:spLocks noGrp="1"/>
          </p:cNvSpPr>
          <p:nvPr>
            <p:ph type="title" idx="17"/>
          </p:nvPr>
        </p:nvSpPr>
        <p:spPr>
          <a:xfrm>
            <a:off x="6125276" y="1835250"/>
            <a:ext cx="2305500" cy="527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500"/>
              <a:buNone/>
              <a:defRPr sz="2000">
                <a:solidFill>
                  <a:schemeClr val="accen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37" name="Google Shape;37;p3"/>
          <p:cNvSpPr txBox="1">
            <a:spLocks noGrp="1"/>
          </p:cNvSpPr>
          <p:nvPr>
            <p:ph type="subTitle" idx="18"/>
          </p:nvPr>
        </p:nvSpPr>
        <p:spPr>
          <a:xfrm>
            <a:off x="6125276" y="2269375"/>
            <a:ext cx="23055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8" name="Google Shape;38;p3"/>
          <p:cNvSpPr txBox="1">
            <a:spLocks noGrp="1"/>
          </p:cNvSpPr>
          <p:nvPr>
            <p:ph type="title" idx="19"/>
          </p:nvPr>
        </p:nvSpPr>
        <p:spPr>
          <a:xfrm>
            <a:off x="6827426" y="3190025"/>
            <a:ext cx="9012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39" name="Google Shape;39;p3"/>
          <p:cNvSpPr txBox="1">
            <a:spLocks noGrp="1"/>
          </p:cNvSpPr>
          <p:nvPr>
            <p:ph type="title" idx="20"/>
          </p:nvPr>
        </p:nvSpPr>
        <p:spPr>
          <a:xfrm>
            <a:off x="6827426" y="1344775"/>
            <a:ext cx="901200" cy="447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pic>
        <p:nvPicPr>
          <p:cNvPr id="40" name="Google Shape;40;p3"/>
          <p:cNvPicPr preferRelativeResize="0"/>
          <p:nvPr/>
        </p:nvPicPr>
        <p:blipFill rotWithShape="1">
          <a:blip r:embed="rId3">
            <a:alphaModFix amt="75000"/>
          </a:blip>
          <a:srcRect/>
          <a:stretch/>
        </p:blipFill>
        <p:spPr>
          <a:xfrm rot="-5400000">
            <a:off x="-1377750" y="2269750"/>
            <a:ext cx="4857272" cy="3007325"/>
          </a:xfrm>
          <a:prstGeom prst="rect">
            <a:avLst/>
          </a:prstGeom>
          <a:noFill/>
          <a:ln>
            <a:noFill/>
          </a:ln>
        </p:spPr>
      </p:pic>
      <p:pic>
        <p:nvPicPr>
          <p:cNvPr id="41" name="Google Shape;41;p3"/>
          <p:cNvPicPr preferRelativeResize="0"/>
          <p:nvPr/>
        </p:nvPicPr>
        <p:blipFill rotWithShape="1">
          <a:blip r:embed="rId3">
            <a:alphaModFix amt="75000"/>
          </a:blip>
          <a:srcRect/>
          <a:stretch/>
        </p:blipFill>
        <p:spPr>
          <a:xfrm rot="5400000">
            <a:off x="5366340" y="82974"/>
            <a:ext cx="5095572" cy="3154876"/>
          </a:xfrm>
          <a:prstGeom prst="rect">
            <a:avLst/>
          </a:prstGeom>
          <a:noFill/>
          <a:ln>
            <a:noFill/>
          </a:ln>
        </p:spPr>
      </p:pic>
      <p:sp>
        <p:nvSpPr>
          <p:cNvPr id="42" name="Google Shape;42;p3"/>
          <p:cNvSpPr txBox="1">
            <a:spLocks noGrp="1"/>
          </p:cNvSpPr>
          <p:nvPr>
            <p:ph type="title" idx="21"/>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CUSTOM_2_1_2">
    <p:spTree>
      <p:nvGrpSpPr>
        <p:cNvPr id="1" name="Shape 221"/>
        <p:cNvGrpSpPr/>
        <p:nvPr/>
      </p:nvGrpSpPr>
      <p:grpSpPr>
        <a:xfrm>
          <a:off x="0" y="0"/>
          <a:ext cx="0" cy="0"/>
          <a:chOff x="0" y="0"/>
          <a:chExt cx="0" cy="0"/>
        </a:xfrm>
      </p:grpSpPr>
      <p:pic>
        <p:nvPicPr>
          <p:cNvPr id="222" name="Google Shape;222;p21"/>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23" name="Google Shape;223;p21"/>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1"/>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1"/>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1"/>
          <p:cNvSpPr txBox="1">
            <a:spLocks noGrp="1"/>
          </p:cNvSpPr>
          <p:nvPr>
            <p:ph type="title"/>
          </p:nvPr>
        </p:nvSpPr>
        <p:spPr>
          <a:xfrm>
            <a:off x="964750" y="1536350"/>
            <a:ext cx="2947500" cy="55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7" name="Google Shape;227;p21"/>
          <p:cNvSpPr txBox="1">
            <a:spLocks noGrp="1"/>
          </p:cNvSpPr>
          <p:nvPr>
            <p:ph type="subTitle" idx="1"/>
          </p:nvPr>
        </p:nvSpPr>
        <p:spPr>
          <a:xfrm rot="350">
            <a:off x="964550" y="2381675"/>
            <a:ext cx="2947500" cy="1404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28" name="Google Shape;228;p21"/>
          <p:cNvPicPr preferRelativeResize="0"/>
          <p:nvPr/>
        </p:nvPicPr>
        <p:blipFill rotWithShape="1">
          <a:blip r:embed="rId3">
            <a:alphaModFix amt="75000"/>
          </a:blip>
          <a:srcRect l="20571" t="8874"/>
          <a:stretch/>
        </p:blipFill>
        <p:spPr>
          <a:xfrm rot="10800000">
            <a:off x="4713096" y="1967777"/>
            <a:ext cx="4497577" cy="3194774"/>
          </a:xfrm>
          <a:prstGeom prst="rect">
            <a:avLst/>
          </a:prstGeom>
          <a:noFill/>
          <a:ln>
            <a:noFill/>
          </a:ln>
        </p:spPr>
      </p:pic>
      <p:pic>
        <p:nvPicPr>
          <p:cNvPr id="229" name="Google Shape;229;p21"/>
          <p:cNvPicPr preferRelativeResize="0"/>
          <p:nvPr/>
        </p:nvPicPr>
        <p:blipFill rotWithShape="1">
          <a:blip r:embed="rId3">
            <a:alphaModFix amt="75000"/>
          </a:blip>
          <a:srcRect l="20886" t="8231"/>
          <a:stretch/>
        </p:blipFill>
        <p:spPr>
          <a:xfrm rot="4">
            <a:off x="-66675" y="-190497"/>
            <a:ext cx="4563850" cy="3277869"/>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CUSTOM_12">
    <p:spTree>
      <p:nvGrpSpPr>
        <p:cNvPr id="1" name="Shape 230"/>
        <p:cNvGrpSpPr/>
        <p:nvPr/>
      </p:nvGrpSpPr>
      <p:grpSpPr>
        <a:xfrm>
          <a:off x="0" y="0"/>
          <a:ext cx="0" cy="0"/>
          <a:chOff x="0" y="0"/>
          <a:chExt cx="0" cy="0"/>
        </a:xfrm>
      </p:grpSpPr>
      <p:pic>
        <p:nvPicPr>
          <p:cNvPr id="231" name="Google Shape;231;p22"/>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32" name="Google Shape;232;p22"/>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2"/>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2"/>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2"/>
          <p:cNvSpPr txBox="1">
            <a:spLocks noGrp="1"/>
          </p:cNvSpPr>
          <p:nvPr>
            <p:ph type="body" idx="1"/>
          </p:nvPr>
        </p:nvSpPr>
        <p:spPr>
          <a:xfrm>
            <a:off x="713225" y="1475125"/>
            <a:ext cx="7717500" cy="31281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SzPts val="1200"/>
              <a:buChar char="●"/>
              <a:defRPr sz="1200"/>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236" name="Google Shape;236;p22"/>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237" name="Google Shape;237;p22"/>
          <p:cNvPicPr preferRelativeResize="0"/>
          <p:nvPr/>
        </p:nvPicPr>
        <p:blipFill rotWithShape="1">
          <a:blip r:embed="rId3">
            <a:alphaModFix amt="75000"/>
          </a:blip>
          <a:srcRect l="-60" t="535" b="73705"/>
          <a:stretch/>
        </p:blipFill>
        <p:spPr>
          <a:xfrm rot="5400003">
            <a:off x="-2495438" y="2110890"/>
            <a:ext cx="5461376" cy="870545"/>
          </a:xfrm>
          <a:prstGeom prst="rect">
            <a:avLst/>
          </a:prstGeom>
          <a:noFill/>
          <a:ln>
            <a:noFill/>
          </a:ln>
        </p:spPr>
      </p:pic>
      <p:pic>
        <p:nvPicPr>
          <p:cNvPr id="238" name="Google Shape;238;p22"/>
          <p:cNvPicPr preferRelativeResize="0"/>
          <p:nvPr/>
        </p:nvPicPr>
        <p:blipFill rotWithShape="1">
          <a:blip r:embed="rId3">
            <a:alphaModFix amt="75000"/>
          </a:blip>
          <a:srcRect l="-60" t="535" b="73705"/>
          <a:stretch/>
        </p:blipFill>
        <p:spPr>
          <a:xfrm rot="-5399997">
            <a:off x="6178013" y="2110891"/>
            <a:ext cx="5461376" cy="87054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239"/>
        <p:cNvGrpSpPr/>
        <p:nvPr/>
      </p:nvGrpSpPr>
      <p:grpSpPr>
        <a:xfrm>
          <a:off x="0" y="0"/>
          <a:ext cx="0" cy="0"/>
          <a:chOff x="0" y="0"/>
          <a:chExt cx="0" cy="0"/>
        </a:xfrm>
      </p:grpSpPr>
      <p:pic>
        <p:nvPicPr>
          <p:cNvPr id="240" name="Google Shape;240;p23"/>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41" name="Google Shape;241;p23"/>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3"/>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3"/>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3"/>
          <p:cNvSpPr txBox="1">
            <a:spLocks noGrp="1"/>
          </p:cNvSpPr>
          <p:nvPr>
            <p:ph type="title"/>
          </p:nvPr>
        </p:nvSpPr>
        <p:spPr>
          <a:xfrm>
            <a:off x="721575" y="540775"/>
            <a:ext cx="77040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245" name="Google Shape;245;p23"/>
          <p:cNvPicPr preferRelativeResize="0"/>
          <p:nvPr/>
        </p:nvPicPr>
        <p:blipFill rotWithShape="1">
          <a:blip r:embed="rId3">
            <a:alphaModFix amt="75000"/>
          </a:blip>
          <a:srcRect l="26204"/>
          <a:stretch/>
        </p:blipFill>
        <p:spPr>
          <a:xfrm rot="-5400000">
            <a:off x="-785911" y="1937192"/>
            <a:ext cx="3611223" cy="3030000"/>
          </a:xfrm>
          <a:prstGeom prst="rect">
            <a:avLst/>
          </a:prstGeom>
          <a:noFill/>
          <a:ln>
            <a:noFill/>
          </a:ln>
        </p:spPr>
      </p:pic>
      <p:pic>
        <p:nvPicPr>
          <p:cNvPr id="246" name="Google Shape;246;p23"/>
          <p:cNvPicPr preferRelativeResize="0"/>
          <p:nvPr/>
        </p:nvPicPr>
        <p:blipFill rotWithShape="1">
          <a:blip r:embed="rId3">
            <a:alphaModFix amt="75000"/>
          </a:blip>
          <a:srcRect l="26335" t="537"/>
          <a:stretch/>
        </p:blipFill>
        <p:spPr>
          <a:xfrm rot="5400005">
            <a:off x="6372987" y="109689"/>
            <a:ext cx="3429100" cy="286682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247"/>
        <p:cNvGrpSpPr/>
        <p:nvPr/>
      </p:nvGrpSpPr>
      <p:grpSpPr>
        <a:xfrm>
          <a:off x="0" y="0"/>
          <a:ext cx="0" cy="0"/>
          <a:chOff x="0" y="0"/>
          <a:chExt cx="0" cy="0"/>
        </a:xfrm>
      </p:grpSpPr>
      <p:pic>
        <p:nvPicPr>
          <p:cNvPr id="248" name="Google Shape;248;p2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49" name="Google Shape;249;p24"/>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4"/>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4"/>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4"/>
          <p:cNvSpPr txBox="1">
            <a:spLocks noGrp="1"/>
          </p:cNvSpPr>
          <p:nvPr>
            <p:ph type="ctrTitle"/>
          </p:nvPr>
        </p:nvSpPr>
        <p:spPr>
          <a:xfrm>
            <a:off x="2243613" y="573100"/>
            <a:ext cx="4661700" cy="115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200"/>
              <a:buNone/>
              <a:defRPr sz="7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53" name="Google Shape;253;p24"/>
          <p:cNvSpPr txBox="1">
            <a:spLocks noGrp="1"/>
          </p:cNvSpPr>
          <p:nvPr>
            <p:ph type="subTitle" idx="1"/>
          </p:nvPr>
        </p:nvSpPr>
        <p:spPr>
          <a:xfrm>
            <a:off x="2243625" y="1723300"/>
            <a:ext cx="4661700" cy="115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1400"/>
              <a:buNone/>
              <a:defRPr sz="16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54" name="Google Shape;254;p24"/>
          <p:cNvSpPr txBox="1"/>
          <p:nvPr/>
        </p:nvSpPr>
        <p:spPr>
          <a:xfrm>
            <a:off x="2072100" y="4182850"/>
            <a:ext cx="4999800" cy="420600"/>
          </a:xfrm>
          <a:prstGeom prst="rect">
            <a:avLst/>
          </a:prstGeom>
          <a:noFill/>
          <a:ln>
            <a:noFill/>
          </a:ln>
        </p:spPr>
        <p:txBody>
          <a:bodyPr spcFirstLastPara="1" wrap="square" lIns="91425" tIns="0" rIns="0" bIns="0" anchor="b" anchorCtr="0">
            <a:noAutofit/>
          </a:bodyPr>
          <a:lstStyle/>
          <a:p>
            <a:pPr marL="0" marR="0" lvl="0" indent="0" algn="ctr" rtl="0">
              <a:lnSpc>
                <a:spcPct val="100000"/>
              </a:lnSpc>
              <a:spcBef>
                <a:spcPts val="300"/>
              </a:spcBef>
              <a:spcAft>
                <a:spcPts val="0"/>
              </a:spcAft>
              <a:buClr>
                <a:srgbClr val="000000"/>
              </a:buClr>
              <a:buSzPts val="1200"/>
              <a:buFont typeface="Arial"/>
              <a:buNone/>
            </a:pPr>
            <a:r>
              <a:rPr lang="en" sz="1200" b="0" i="0" u="none" strike="noStrike" cap="none">
                <a:solidFill>
                  <a:schemeClr val="lt1"/>
                </a:solidFill>
                <a:latin typeface="Karla"/>
                <a:ea typeface="Karla"/>
                <a:cs typeface="Karla"/>
                <a:sym typeface="Karla"/>
              </a:rPr>
              <a:t>CREDITS: This presentation template was created by </a:t>
            </a:r>
            <a:r>
              <a:rPr lang="en" sz="1200" b="1" i="0" u="none" strike="noStrike" cap="none">
                <a:solidFill>
                  <a:schemeClr val="hlink"/>
                </a:solidFill>
                <a:uFill>
                  <a:noFill/>
                </a:uFill>
                <a:latin typeface="Karla"/>
                <a:ea typeface="Karla"/>
                <a:cs typeface="Karla"/>
                <a:sym typeface="Karla"/>
                <a:hlinkClick r:id="rId3"/>
              </a:rPr>
              <a:t>Slidesgo</a:t>
            </a:r>
            <a:r>
              <a:rPr lang="en" sz="1200" b="0" i="0" u="none" strike="noStrike" cap="none">
                <a:solidFill>
                  <a:schemeClr val="lt1"/>
                </a:solidFill>
                <a:latin typeface="Karla"/>
                <a:ea typeface="Karla"/>
                <a:cs typeface="Karla"/>
                <a:sym typeface="Karla"/>
              </a:rPr>
              <a:t>, and includes icons by </a:t>
            </a:r>
            <a:r>
              <a:rPr lang="en" sz="1200" b="1" i="0" u="none" strike="noStrike" cap="none">
                <a:solidFill>
                  <a:schemeClr val="hlink"/>
                </a:solidFill>
                <a:uFill>
                  <a:noFill/>
                </a:uFill>
                <a:latin typeface="Karla"/>
                <a:ea typeface="Karla"/>
                <a:cs typeface="Karla"/>
                <a:sym typeface="Karla"/>
                <a:hlinkClick r:id="rId4"/>
              </a:rPr>
              <a:t>Flaticon</a:t>
            </a:r>
            <a:r>
              <a:rPr lang="en" sz="1200" b="0" i="0" u="none" strike="noStrike" cap="none">
                <a:solidFill>
                  <a:schemeClr val="lt1"/>
                </a:solidFill>
                <a:latin typeface="Karla"/>
                <a:ea typeface="Karla"/>
                <a:cs typeface="Karla"/>
                <a:sym typeface="Karla"/>
              </a:rPr>
              <a:t> and infographics &amp; images by </a:t>
            </a:r>
            <a:r>
              <a:rPr lang="en" sz="1200" b="1" i="0" u="none" strike="noStrike" cap="none">
                <a:solidFill>
                  <a:schemeClr val="hlink"/>
                </a:solidFill>
                <a:uFill>
                  <a:noFill/>
                </a:uFill>
                <a:latin typeface="Karla"/>
                <a:ea typeface="Karla"/>
                <a:cs typeface="Karla"/>
                <a:sym typeface="Karla"/>
                <a:hlinkClick r:id="rId5"/>
              </a:rPr>
              <a:t>Freepik</a:t>
            </a:r>
            <a:endParaRPr sz="1200" b="1" i="0" u="none" strike="noStrike" cap="none">
              <a:solidFill>
                <a:schemeClr val="lt1"/>
              </a:solidFill>
              <a:latin typeface="Karla"/>
              <a:ea typeface="Karla"/>
              <a:cs typeface="Karla"/>
              <a:sym typeface="Karla"/>
            </a:endParaRPr>
          </a:p>
        </p:txBody>
      </p:sp>
      <p:pic>
        <p:nvPicPr>
          <p:cNvPr id="255" name="Google Shape;255;p24"/>
          <p:cNvPicPr preferRelativeResize="0"/>
          <p:nvPr/>
        </p:nvPicPr>
        <p:blipFill rotWithShape="1">
          <a:blip r:embed="rId6">
            <a:alphaModFix amt="75000"/>
          </a:blip>
          <a:srcRect l="18320"/>
          <a:stretch/>
        </p:blipFill>
        <p:spPr>
          <a:xfrm rot="5400000">
            <a:off x="5077976" y="347474"/>
            <a:ext cx="5076823" cy="3848475"/>
          </a:xfrm>
          <a:prstGeom prst="rect">
            <a:avLst/>
          </a:prstGeom>
          <a:noFill/>
          <a:ln>
            <a:noFill/>
          </a:ln>
        </p:spPr>
      </p:pic>
      <p:pic>
        <p:nvPicPr>
          <p:cNvPr id="256" name="Google Shape;256;p24"/>
          <p:cNvPicPr preferRelativeResize="0"/>
          <p:nvPr/>
        </p:nvPicPr>
        <p:blipFill rotWithShape="1">
          <a:blip r:embed="rId6">
            <a:alphaModFix amt="75000"/>
          </a:blip>
          <a:srcRect l="14258" t="537"/>
          <a:stretch/>
        </p:blipFill>
        <p:spPr>
          <a:xfrm rot="-5399997">
            <a:off x="-1076912" y="756716"/>
            <a:ext cx="5372099" cy="385867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59" name="Google Shape;259;p25"/>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25"/>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25"/>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2" name="Google Shape;262;p25"/>
          <p:cNvPicPr preferRelativeResize="0"/>
          <p:nvPr/>
        </p:nvPicPr>
        <p:blipFill rotWithShape="1">
          <a:blip r:embed="rId3">
            <a:alphaModFix amt="75000"/>
          </a:blip>
          <a:srcRect l="23664" t="13299"/>
          <a:stretch/>
        </p:blipFill>
        <p:spPr>
          <a:xfrm>
            <a:off x="9525" y="-156200"/>
            <a:ext cx="4171950" cy="2933699"/>
          </a:xfrm>
          <a:prstGeom prst="rect">
            <a:avLst/>
          </a:prstGeom>
          <a:noFill/>
          <a:ln>
            <a:noFill/>
          </a:ln>
        </p:spPr>
      </p:pic>
      <p:pic>
        <p:nvPicPr>
          <p:cNvPr id="263" name="Google Shape;263;p25"/>
          <p:cNvPicPr preferRelativeResize="0"/>
          <p:nvPr/>
        </p:nvPicPr>
        <p:blipFill rotWithShape="1">
          <a:blip r:embed="rId3">
            <a:alphaModFix amt="75000"/>
          </a:blip>
          <a:srcRect l="21333" t="3882"/>
          <a:stretch/>
        </p:blipFill>
        <p:spPr>
          <a:xfrm rot="-10799995">
            <a:off x="5739700" y="2603702"/>
            <a:ext cx="3747200" cy="283507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18_1">
    <p:spTree>
      <p:nvGrpSpPr>
        <p:cNvPr id="1"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266" name="Google Shape;266;p26"/>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6"/>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6"/>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9" name="Google Shape;269;p26"/>
          <p:cNvPicPr preferRelativeResize="0"/>
          <p:nvPr/>
        </p:nvPicPr>
        <p:blipFill rotWithShape="1">
          <a:blip r:embed="rId3">
            <a:alphaModFix amt="75000"/>
          </a:blip>
          <a:srcRect l="20356"/>
          <a:stretch/>
        </p:blipFill>
        <p:spPr>
          <a:xfrm rot="5400000">
            <a:off x="4631025" y="510125"/>
            <a:ext cx="5524500" cy="4294700"/>
          </a:xfrm>
          <a:prstGeom prst="rect">
            <a:avLst/>
          </a:prstGeom>
          <a:noFill/>
          <a:ln>
            <a:noFill/>
          </a:ln>
        </p:spPr>
      </p:pic>
      <p:pic>
        <p:nvPicPr>
          <p:cNvPr id="270" name="Google Shape;270;p26"/>
          <p:cNvPicPr preferRelativeResize="0"/>
          <p:nvPr/>
        </p:nvPicPr>
        <p:blipFill rotWithShape="1">
          <a:blip r:embed="rId3">
            <a:alphaModFix amt="75000"/>
          </a:blip>
          <a:srcRect l="16645" t="537"/>
          <a:stretch/>
        </p:blipFill>
        <p:spPr>
          <a:xfrm rot="-5399997">
            <a:off x="-1058539" y="294014"/>
            <a:ext cx="5654502" cy="417781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43"/>
        <p:cNvGrpSpPr/>
        <p:nvPr/>
      </p:nvGrpSpPr>
      <p:grpSpPr>
        <a:xfrm>
          <a:off x="0" y="0"/>
          <a:ext cx="0" cy="0"/>
          <a:chOff x="0" y="0"/>
          <a:chExt cx="0" cy="0"/>
        </a:xfrm>
      </p:grpSpPr>
      <p:pic>
        <p:nvPicPr>
          <p:cNvPr id="44" name="Google Shape;44;p4"/>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45" name="Google Shape;45;p4"/>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4"/>
          <p:cNvSpPr txBox="1">
            <a:spLocks noGrp="1"/>
          </p:cNvSpPr>
          <p:nvPr>
            <p:ph type="title"/>
          </p:nvPr>
        </p:nvSpPr>
        <p:spPr>
          <a:xfrm rot="-1114">
            <a:off x="726775" y="2183450"/>
            <a:ext cx="2778300" cy="827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47" name="Google Shape;47;p4"/>
          <p:cNvSpPr txBox="1">
            <a:spLocks noGrp="1"/>
          </p:cNvSpPr>
          <p:nvPr>
            <p:ph type="subTitle" idx="1"/>
          </p:nvPr>
        </p:nvSpPr>
        <p:spPr>
          <a:xfrm rot="371">
            <a:off x="726775" y="2991552"/>
            <a:ext cx="2778300" cy="484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8" name="Google Shape;48;p4"/>
          <p:cNvSpPr txBox="1">
            <a:spLocks noGrp="1"/>
          </p:cNvSpPr>
          <p:nvPr>
            <p:ph type="title" idx="2"/>
          </p:nvPr>
        </p:nvSpPr>
        <p:spPr>
          <a:xfrm>
            <a:off x="3189587" y="3304275"/>
            <a:ext cx="2778300" cy="828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49" name="Google Shape;49;p4"/>
          <p:cNvSpPr txBox="1">
            <a:spLocks noGrp="1"/>
          </p:cNvSpPr>
          <p:nvPr>
            <p:ph type="subTitle" idx="3"/>
          </p:nvPr>
        </p:nvSpPr>
        <p:spPr>
          <a:xfrm>
            <a:off x="3189587" y="4114925"/>
            <a:ext cx="2778300" cy="484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0" name="Google Shape;50;p4"/>
          <p:cNvSpPr txBox="1">
            <a:spLocks noGrp="1"/>
          </p:cNvSpPr>
          <p:nvPr>
            <p:ph type="title" idx="4"/>
          </p:nvPr>
        </p:nvSpPr>
        <p:spPr>
          <a:xfrm>
            <a:off x="5652399" y="2182150"/>
            <a:ext cx="2778300" cy="828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51" name="Google Shape;51;p4"/>
          <p:cNvSpPr txBox="1">
            <a:spLocks noGrp="1"/>
          </p:cNvSpPr>
          <p:nvPr>
            <p:ph type="subTitle" idx="5"/>
          </p:nvPr>
        </p:nvSpPr>
        <p:spPr>
          <a:xfrm>
            <a:off x="5652399" y="2991875"/>
            <a:ext cx="2778300" cy="484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2" name="Google Shape;52;p4"/>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4"/>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4" name="Google Shape;54;p4"/>
          <p:cNvPicPr preferRelativeResize="0"/>
          <p:nvPr/>
        </p:nvPicPr>
        <p:blipFill rotWithShape="1">
          <a:blip r:embed="rId3">
            <a:alphaModFix amt="75000"/>
          </a:blip>
          <a:srcRect l="16597" t="23395"/>
          <a:stretch/>
        </p:blipFill>
        <p:spPr>
          <a:xfrm rot="-5400000">
            <a:off x="-1349762" y="941737"/>
            <a:ext cx="5684874" cy="3233001"/>
          </a:xfrm>
          <a:prstGeom prst="rect">
            <a:avLst/>
          </a:prstGeom>
          <a:noFill/>
          <a:ln>
            <a:noFill/>
          </a:ln>
        </p:spPr>
      </p:pic>
      <p:pic>
        <p:nvPicPr>
          <p:cNvPr id="55" name="Google Shape;55;p4"/>
          <p:cNvPicPr preferRelativeResize="0"/>
          <p:nvPr/>
        </p:nvPicPr>
        <p:blipFill rotWithShape="1">
          <a:blip r:embed="rId3">
            <a:alphaModFix amt="75000"/>
          </a:blip>
          <a:srcRect l="23059" t="16268"/>
          <a:stretch/>
        </p:blipFill>
        <p:spPr>
          <a:xfrm rot="5400004">
            <a:off x="5600637" y="400113"/>
            <a:ext cx="4438774" cy="2990847"/>
          </a:xfrm>
          <a:prstGeom prst="rect">
            <a:avLst/>
          </a:prstGeom>
          <a:noFill/>
          <a:ln>
            <a:noFill/>
          </a:ln>
        </p:spPr>
      </p:pic>
      <p:sp>
        <p:nvSpPr>
          <p:cNvPr id="56" name="Google Shape;56;p4"/>
          <p:cNvSpPr txBox="1">
            <a:spLocks noGrp="1"/>
          </p:cNvSpPr>
          <p:nvPr>
            <p:ph type="title" idx="6"/>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1">
  <p:cSld name="CUSTOM_3_1">
    <p:spTree>
      <p:nvGrpSpPr>
        <p:cNvPr id="1" name="Shape 57"/>
        <p:cNvGrpSpPr/>
        <p:nvPr/>
      </p:nvGrpSpPr>
      <p:grpSpPr>
        <a:xfrm>
          <a:off x="0" y="0"/>
          <a:ext cx="0" cy="0"/>
          <a:chOff x="0" y="0"/>
          <a:chExt cx="0" cy="0"/>
        </a:xfrm>
      </p:grpSpPr>
      <p:pic>
        <p:nvPicPr>
          <p:cNvPr id="58" name="Google Shape;58;p5"/>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59" name="Google Shape;59;p5"/>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5"/>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5"/>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5"/>
          <p:cNvSpPr txBox="1">
            <a:spLocks noGrp="1"/>
          </p:cNvSpPr>
          <p:nvPr>
            <p:ph type="title"/>
          </p:nvPr>
        </p:nvSpPr>
        <p:spPr>
          <a:xfrm>
            <a:off x="1600200" y="1345325"/>
            <a:ext cx="5943600" cy="38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63" name="Google Shape;63;p5"/>
          <p:cNvSpPr txBox="1">
            <a:spLocks noGrp="1"/>
          </p:cNvSpPr>
          <p:nvPr>
            <p:ph type="subTitle" idx="1"/>
          </p:nvPr>
        </p:nvSpPr>
        <p:spPr>
          <a:xfrm>
            <a:off x="1600200" y="1576824"/>
            <a:ext cx="5943600" cy="76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4" name="Google Shape;64;p5"/>
          <p:cNvSpPr txBox="1">
            <a:spLocks noGrp="1"/>
          </p:cNvSpPr>
          <p:nvPr>
            <p:ph type="title" idx="2"/>
          </p:nvPr>
        </p:nvSpPr>
        <p:spPr>
          <a:xfrm>
            <a:off x="1600200" y="2491787"/>
            <a:ext cx="5943600" cy="38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65" name="Google Shape;65;p5"/>
          <p:cNvSpPr txBox="1">
            <a:spLocks noGrp="1"/>
          </p:cNvSpPr>
          <p:nvPr>
            <p:ph type="subTitle" idx="3"/>
          </p:nvPr>
        </p:nvSpPr>
        <p:spPr>
          <a:xfrm>
            <a:off x="1600200" y="2721226"/>
            <a:ext cx="5943600" cy="78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6" name="Google Shape;66;p5"/>
          <p:cNvSpPr txBox="1">
            <a:spLocks noGrp="1"/>
          </p:cNvSpPr>
          <p:nvPr>
            <p:ph type="title" idx="4"/>
          </p:nvPr>
        </p:nvSpPr>
        <p:spPr>
          <a:xfrm>
            <a:off x="1593425" y="3636142"/>
            <a:ext cx="5943600" cy="387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67" name="Google Shape;67;p5"/>
          <p:cNvSpPr txBox="1">
            <a:spLocks noGrp="1"/>
          </p:cNvSpPr>
          <p:nvPr>
            <p:ph type="subTitle" idx="5"/>
          </p:nvPr>
        </p:nvSpPr>
        <p:spPr>
          <a:xfrm>
            <a:off x="1593425" y="3867801"/>
            <a:ext cx="5943600" cy="76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68" name="Google Shape;68;p5"/>
          <p:cNvPicPr preferRelativeResize="0"/>
          <p:nvPr/>
        </p:nvPicPr>
        <p:blipFill rotWithShape="1">
          <a:blip r:embed="rId3">
            <a:alphaModFix amt="75000"/>
          </a:blip>
          <a:srcRect l="-60" t="535" b="66797"/>
          <a:stretch/>
        </p:blipFill>
        <p:spPr>
          <a:xfrm rot="-5399997">
            <a:off x="5922077" y="1921653"/>
            <a:ext cx="5772273" cy="1166871"/>
          </a:xfrm>
          <a:prstGeom prst="rect">
            <a:avLst/>
          </a:prstGeom>
          <a:noFill/>
          <a:ln>
            <a:noFill/>
          </a:ln>
        </p:spPr>
      </p:pic>
      <p:pic>
        <p:nvPicPr>
          <p:cNvPr id="69" name="Google Shape;69;p5"/>
          <p:cNvPicPr preferRelativeResize="0"/>
          <p:nvPr/>
        </p:nvPicPr>
        <p:blipFill rotWithShape="1">
          <a:blip r:embed="rId3">
            <a:alphaModFix amt="75000"/>
          </a:blip>
          <a:srcRect l="-60" t="535" b="66797"/>
          <a:stretch/>
        </p:blipFill>
        <p:spPr>
          <a:xfrm rot="5400003">
            <a:off x="-2553948" y="1988316"/>
            <a:ext cx="5772273" cy="1166871"/>
          </a:xfrm>
          <a:prstGeom prst="rect">
            <a:avLst/>
          </a:prstGeom>
          <a:noFill/>
          <a:ln>
            <a:noFill/>
          </a:ln>
        </p:spPr>
      </p:pic>
      <p:sp>
        <p:nvSpPr>
          <p:cNvPr id="70" name="Google Shape;70;p5"/>
          <p:cNvSpPr txBox="1">
            <a:spLocks noGrp="1"/>
          </p:cNvSpPr>
          <p:nvPr>
            <p:ph type="title" idx="6"/>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1"/>
        <p:cNvGrpSpPr/>
        <p:nvPr/>
      </p:nvGrpSpPr>
      <p:grpSpPr>
        <a:xfrm>
          <a:off x="0" y="0"/>
          <a:ext cx="0" cy="0"/>
          <a:chOff x="0" y="0"/>
          <a:chExt cx="0" cy="0"/>
        </a:xfrm>
      </p:grpSpPr>
      <p:pic>
        <p:nvPicPr>
          <p:cNvPr id="72" name="Google Shape;72;p6"/>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73" name="Google Shape;73;p6"/>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6"/>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6"/>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6"/>
          <p:cNvSpPr txBox="1">
            <a:spLocks noGrp="1"/>
          </p:cNvSpPr>
          <p:nvPr>
            <p:ph type="title"/>
          </p:nvPr>
        </p:nvSpPr>
        <p:spPr>
          <a:xfrm>
            <a:off x="970400" y="1168075"/>
            <a:ext cx="3133800" cy="181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77" name="Google Shape;77;p6"/>
          <p:cNvSpPr txBox="1">
            <a:spLocks noGrp="1"/>
          </p:cNvSpPr>
          <p:nvPr>
            <p:ph type="subTitle" idx="1"/>
          </p:nvPr>
        </p:nvSpPr>
        <p:spPr>
          <a:xfrm>
            <a:off x="970400" y="3167250"/>
            <a:ext cx="3133800" cy="847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pic>
        <p:nvPicPr>
          <p:cNvPr id="78" name="Google Shape;78;p6"/>
          <p:cNvPicPr preferRelativeResize="0"/>
          <p:nvPr/>
        </p:nvPicPr>
        <p:blipFill rotWithShape="1">
          <a:blip r:embed="rId3">
            <a:alphaModFix amt="75000"/>
          </a:blip>
          <a:srcRect l="19106" t="4942"/>
          <a:stretch/>
        </p:blipFill>
        <p:spPr>
          <a:xfrm rot="-5400000">
            <a:off x="-727588" y="1263239"/>
            <a:ext cx="4580326" cy="33325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pic>
        <p:nvPicPr>
          <p:cNvPr id="80" name="Google Shape;80;p7"/>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81" name="Google Shape;81;p7"/>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7"/>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7"/>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7"/>
          <p:cNvSpPr txBox="1">
            <a:spLocks noGrp="1"/>
          </p:cNvSpPr>
          <p:nvPr>
            <p:ph type="title"/>
          </p:nvPr>
        </p:nvSpPr>
        <p:spPr>
          <a:xfrm>
            <a:off x="4381506" y="887025"/>
            <a:ext cx="4038600" cy="95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5" name="Google Shape;85;p7"/>
          <p:cNvSpPr txBox="1">
            <a:spLocks noGrp="1"/>
          </p:cNvSpPr>
          <p:nvPr>
            <p:ph type="body" idx="1"/>
          </p:nvPr>
        </p:nvSpPr>
        <p:spPr>
          <a:xfrm>
            <a:off x="4381500" y="1843575"/>
            <a:ext cx="4038600" cy="24360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Clr>
                <a:schemeClr val="lt1"/>
              </a:buClr>
              <a:buSzPts val="1400"/>
              <a:buChar char="●"/>
              <a:defRPr/>
            </a:lvl1pPr>
            <a:lvl2pPr marL="914400" lvl="1" indent="-317500" algn="l">
              <a:lnSpc>
                <a:spcPct val="100000"/>
              </a:lnSpc>
              <a:spcBef>
                <a:spcPts val="0"/>
              </a:spcBef>
              <a:spcAft>
                <a:spcPts val="0"/>
              </a:spcAft>
              <a:buSzPts val="1400"/>
              <a:buChar char="○"/>
              <a:defRPr/>
            </a:lvl2pPr>
            <a:lvl3pPr marL="1371600" lvl="2" indent="-311150" algn="l">
              <a:lnSpc>
                <a:spcPct val="100000"/>
              </a:lnSpc>
              <a:spcBef>
                <a:spcPts val="0"/>
              </a:spcBef>
              <a:spcAft>
                <a:spcPts val="0"/>
              </a:spcAft>
              <a:buSzPts val="1300"/>
              <a:buChar char="■"/>
              <a:defRPr sz="1300"/>
            </a:lvl3pPr>
            <a:lvl4pPr marL="1828800" lvl="3" indent="-311150" algn="l">
              <a:lnSpc>
                <a:spcPct val="100000"/>
              </a:lnSpc>
              <a:spcBef>
                <a:spcPts val="0"/>
              </a:spcBef>
              <a:spcAft>
                <a:spcPts val="0"/>
              </a:spcAft>
              <a:buSzPts val="1300"/>
              <a:buChar char="●"/>
              <a:defRPr sz="1300"/>
            </a:lvl4pPr>
            <a:lvl5pPr marL="2286000" lvl="4" indent="-311150" algn="l">
              <a:lnSpc>
                <a:spcPct val="100000"/>
              </a:lnSpc>
              <a:spcBef>
                <a:spcPts val="0"/>
              </a:spcBef>
              <a:spcAft>
                <a:spcPts val="0"/>
              </a:spcAft>
              <a:buSzPts val="1300"/>
              <a:buChar char="○"/>
              <a:defRPr sz="1300"/>
            </a:lvl5pPr>
            <a:lvl6pPr marL="2743200" lvl="5" indent="-311150" algn="l">
              <a:lnSpc>
                <a:spcPct val="100000"/>
              </a:lnSpc>
              <a:spcBef>
                <a:spcPts val="0"/>
              </a:spcBef>
              <a:spcAft>
                <a:spcPts val="0"/>
              </a:spcAft>
              <a:buSzPts val="1300"/>
              <a:buChar char="■"/>
              <a:defRPr sz="1300"/>
            </a:lvl6pPr>
            <a:lvl7pPr marL="3200400" lvl="6" indent="-311150" algn="l">
              <a:lnSpc>
                <a:spcPct val="100000"/>
              </a:lnSpc>
              <a:spcBef>
                <a:spcPts val="0"/>
              </a:spcBef>
              <a:spcAft>
                <a:spcPts val="0"/>
              </a:spcAft>
              <a:buSzPts val="1300"/>
              <a:buChar char="●"/>
              <a:defRPr sz="1300"/>
            </a:lvl7pPr>
            <a:lvl8pPr marL="3657600" lvl="7" indent="-311150" algn="l">
              <a:lnSpc>
                <a:spcPct val="100000"/>
              </a:lnSpc>
              <a:spcBef>
                <a:spcPts val="0"/>
              </a:spcBef>
              <a:spcAft>
                <a:spcPts val="0"/>
              </a:spcAft>
              <a:buSzPts val="1300"/>
              <a:buChar char="○"/>
              <a:defRPr sz="1300"/>
            </a:lvl8pPr>
            <a:lvl9pPr marL="4114800" lvl="8" indent="-311150" algn="l">
              <a:lnSpc>
                <a:spcPct val="100000"/>
              </a:lnSpc>
              <a:spcBef>
                <a:spcPts val="0"/>
              </a:spcBef>
              <a:spcAft>
                <a:spcPts val="0"/>
              </a:spcAft>
              <a:buSzPts val="1300"/>
              <a:buChar char="■"/>
              <a:defRPr sz="1300"/>
            </a:lvl9pPr>
          </a:lstStyle>
          <a:p>
            <a:endParaRPr/>
          </a:p>
        </p:txBody>
      </p:sp>
      <p:pic>
        <p:nvPicPr>
          <p:cNvPr id="86" name="Google Shape;86;p7"/>
          <p:cNvPicPr preferRelativeResize="0"/>
          <p:nvPr/>
        </p:nvPicPr>
        <p:blipFill rotWithShape="1">
          <a:blip r:embed="rId3">
            <a:alphaModFix amt="75000"/>
          </a:blip>
          <a:srcRect l="24155" t="16302"/>
          <a:stretch/>
        </p:blipFill>
        <p:spPr>
          <a:xfrm rot="5400000">
            <a:off x="5767588" y="527636"/>
            <a:ext cx="4294574" cy="29345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2_1_1_1">
    <p:spTree>
      <p:nvGrpSpPr>
        <p:cNvPr id="1" name="Shape 87"/>
        <p:cNvGrpSpPr/>
        <p:nvPr/>
      </p:nvGrpSpPr>
      <p:grpSpPr>
        <a:xfrm>
          <a:off x="0" y="0"/>
          <a:ext cx="0" cy="0"/>
          <a:chOff x="0" y="0"/>
          <a:chExt cx="0" cy="0"/>
        </a:xfrm>
      </p:grpSpPr>
      <p:pic>
        <p:nvPicPr>
          <p:cNvPr id="88" name="Google Shape;88;p8"/>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89" name="Google Shape;89;p8"/>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8"/>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8"/>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8"/>
          <p:cNvSpPr txBox="1">
            <a:spLocks noGrp="1"/>
          </p:cNvSpPr>
          <p:nvPr>
            <p:ph type="body" idx="1"/>
          </p:nvPr>
        </p:nvSpPr>
        <p:spPr>
          <a:xfrm>
            <a:off x="720000" y="1456400"/>
            <a:ext cx="7704000" cy="2594700"/>
          </a:xfrm>
          <a:prstGeom prst="rect">
            <a:avLst/>
          </a:prstGeom>
          <a:noFill/>
          <a:ln>
            <a:noFill/>
          </a:ln>
        </p:spPr>
        <p:txBody>
          <a:bodyPr spcFirstLastPara="1" wrap="square" lIns="91425" tIns="91425" rIns="91425" bIns="91425" anchor="t" anchorCtr="0">
            <a:noAutofit/>
          </a:bodyPr>
          <a:lstStyle>
            <a:lvl1pPr marL="457200" lvl="0" indent="-304800" algn="l">
              <a:lnSpc>
                <a:spcPct val="100000"/>
              </a:lnSpc>
              <a:spcBef>
                <a:spcPts val="0"/>
              </a:spcBef>
              <a:spcAft>
                <a:spcPts val="0"/>
              </a:spcAft>
              <a:buClr>
                <a:schemeClr val="dk2"/>
              </a:buClr>
              <a:buSzPts val="1200"/>
              <a:buChar char="●"/>
              <a:defRPr sz="1200" b="1"/>
            </a:lvl1pPr>
            <a:lvl2pPr marL="914400" lvl="1" indent="-317500" algn="l">
              <a:lnSpc>
                <a:spcPct val="100000"/>
              </a:lnSpc>
              <a:spcBef>
                <a:spcPts val="0"/>
              </a:spcBef>
              <a:spcAft>
                <a:spcPts val="0"/>
              </a:spcAft>
              <a:buClr>
                <a:schemeClr val="lt1"/>
              </a:buClr>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93" name="Google Shape;93;p8"/>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94" name="Google Shape;94;p8"/>
          <p:cNvPicPr preferRelativeResize="0"/>
          <p:nvPr/>
        </p:nvPicPr>
        <p:blipFill rotWithShape="1">
          <a:blip r:embed="rId3">
            <a:alphaModFix amt="75000"/>
          </a:blip>
          <a:srcRect/>
          <a:stretch/>
        </p:blipFill>
        <p:spPr>
          <a:xfrm rot="5400000">
            <a:off x="5369415" y="-442041"/>
            <a:ext cx="5662423" cy="3506001"/>
          </a:xfrm>
          <a:prstGeom prst="rect">
            <a:avLst/>
          </a:prstGeom>
          <a:noFill/>
          <a:ln>
            <a:noFill/>
          </a:ln>
        </p:spPr>
      </p:pic>
      <p:pic>
        <p:nvPicPr>
          <p:cNvPr id="95" name="Google Shape;95;p8"/>
          <p:cNvPicPr preferRelativeResize="0"/>
          <p:nvPr/>
        </p:nvPicPr>
        <p:blipFill rotWithShape="1">
          <a:blip r:embed="rId3">
            <a:alphaModFix amt="75000"/>
          </a:blip>
          <a:srcRect l="-60" t="537"/>
          <a:stretch/>
        </p:blipFill>
        <p:spPr>
          <a:xfrm rot="-5399997">
            <a:off x="-1828923" y="1781179"/>
            <a:ext cx="5772273" cy="355281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96"/>
        <p:cNvGrpSpPr/>
        <p:nvPr/>
      </p:nvGrpSpPr>
      <p:grpSpPr>
        <a:xfrm>
          <a:off x="0" y="0"/>
          <a:ext cx="0" cy="0"/>
          <a:chOff x="0" y="0"/>
          <a:chExt cx="0" cy="0"/>
        </a:xfrm>
      </p:grpSpPr>
      <p:pic>
        <p:nvPicPr>
          <p:cNvPr id="97" name="Google Shape;97;p9"/>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98" name="Google Shape;98;p9"/>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9"/>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9"/>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9"/>
          <p:cNvSpPr txBox="1">
            <a:spLocks noGrp="1"/>
          </p:cNvSpPr>
          <p:nvPr>
            <p:ph type="title"/>
          </p:nvPr>
        </p:nvSpPr>
        <p:spPr>
          <a:xfrm>
            <a:off x="720000" y="1748246"/>
            <a:ext cx="2423100" cy="426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2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02" name="Google Shape;102;p9"/>
          <p:cNvSpPr txBox="1">
            <a:spLocks noGrp="1"/>
          </p:cNvSpPr>
          <p:nvPr>
            <p:ph type="subTitle" idx="1"/>
          </p:nvPr>
        </p:nvSpPr>
        <p:spPr>
          <a:xfrm>
            <a:off x="720204" y="2019748"/>
            <a:ext cx="24231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3" name="Google Shape;103;p9"/>
          <p:cNvSpPr txBox="1">
            <a:spLocks noGrp="1"/>
          </p:cNvSpPr>
          <p:nvPr>
            <p:ph type="title" idx="2"/>
          </p:nvPr>
        </p:nvSpPr>
        <p:spPr>
          <a:xfrm>
            <a:off x="3368276" y="1748246"/>
            <a:ext cx="2423100" cy="426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2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04" name="Google Shape;104;p9"/>
          <p:cNvSpPr txBox="1">
            <a:spLocks noGrp="1"/>
          </p:cNvSpPr>
          <p:nvPr>
            <p:ph type="subTitle" idx="3"/>
          </p:nvPr>
        </p:nvSpPr>
        <p:spPr>
          <a:xfrm>
            <a:off x="3368275" y="2019748"/>
            <a:ext cx="24231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5" name="Google Shape;105;p9"/>
          <p:cNvSpPr txBox="1">
            <a:spLocks noGrp="1"/>
          </p:cNvSpPr>
          <p:nvPr>
            <p:ph type="title" idx="4"/>
          </p:nvPr>
        </p:nvSpPr>
        <p:spPr>
          <a:xfrm>
            <a:off x="720204" y="3237376"/>
            <a:ext cx="2423100" cy="426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2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06" name="Google Shape;106;p9"/>
          <p:cNvSpPr txBox="1">
            <a:spLocks noGrp="1"/>
          </p:cNvSpPr>
          <p:nvPr>
            <p:ph type="subTitle" idx="5"/>
          </p:nvPr>
        </p:nvSpPr>
        <p:spPr>
          <a:xfrm>
            <a:off x="720204" y="3509446"/>
            <a:ext cx="24231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7" name="Google Shape;107;p9"/>
          <p:cNvSpPr txBox="1">
            <a:spLocks noGrp="1"/>
          </p:cNvSpPr>
          <p:nvPr>
            <p:ph type="title" idx="6"/>
          </p:nvPr>
        </p:nvSpPr>
        <p:spPr>
          <a:xfrm>
            <a:off x="3368276" y="3237376"/>
            <a:ext cx="2423100" cy="426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2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08" name="Google Shape;108;p9"/>
          <p:cNvSpPr txBox="1">
            <a:spLocks noGrp="1"/>
          </p:cNvSpPr>
          <p:nvPr>
            <p:ph type="subTitle" idx="7"/>
          </p:nvPr>
        </p:nvSpPr>
        <p:spPr>
          <a:xfrm>
            <a:off x="3368275" y="3509446"/>
            <a:ext cx="24231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09" name="Google Shape;109;p9"/>
          <p:cNvSpPr txBox="1">
            <a:spLocks noGrp="1"/>
          </p:cNvSpPr>
          <p:nvPr>
            <p:ph type="title" idx="8"/>
          </p:nvPr>
        </p:nvSpPr>
        <p:spPr>
          <a:xfrm>
            <a:off x="6000876" y="1748246"/>
            <a:ext cx="2423100" cy="426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2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10" name="Google Shape;110;p9"/>
          <p:cNvSpPr txBox="1">
            <a:spLocks noGrp="1"/>
          </p:cNvSpPr>
          <p:nvPr>
            <p:ph type="subTitle" idx="9"/>
          </p:nvPr>
        </p:nvSpPr>
        <p:spPr>
          <a:xfrm>
            <a:off x="6000875" y="2019748"/>
            <a:ext cx="24231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1" name="Google Shape;111;p9"/>
          <p:cNvSpPr txBox="1">
            <a:spLocks noGrp="1"/>
          </p:cNvSpPr>
          <p:nvPr>
            <p:ph type="title" idx="13"/>
          </p:nvPr>
        </p:nvSpPr>
        <p:spPr>
          <a:xfrm>
            <a:off x="6000876" y="3237376"/>
            <a:ext cx="2423100" cy="426900"/>
          </a:xfrm>
          <a:prstGeom prst="rect">
            <a:avLst/>
          </a:prstGeom>
          <a:noFill/>
          <a:ln>
            <a:noFill/>
          </a:ln>
        </p:spPr>
        <p:txBody>
          <a:bodyPr spcFirstLastPara="1" wrap="square" lIns="91425" tIns="91425" rIns="91425" bIns="91425" anchor="b" anchorCtr="0">
            <a:noAutofit/>
          </a:bodyPr>
          <a:lstStyle>
            <a:lvl1pPr lvl="0" algn="ctr">
              <a:lnSpc>
                <a:spcPct val="132352"/>
              </a:lnSpc>
              <a:spcBef>
                <a:spcPts val="0"/>
              </a:spcBef>
              <a:spcAft>
                <a:spcPts val="0"/>
              </a:spcAft>
              <a:buSzPts val="2000"/>
              <a:buNone/>
              <a:defRPr sz="2200">
                <a:solidFill>
                  <a:schemeClr val="accen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a:endParaRPr/>
          </a:p>
        </p:txBody>
      </p:sp>
      <p:sp>
        <p:nvSpPr>
          <p:cNvPr id="112" name="Google Shape;112;p9"/>
          <p:cNvSpPr txBox="1">
            <a:spLocks noGrp="1"/>
          </p:cNvSpPr>
          <p:nvPr>
            <p:ph type="subTitle" idx="14"/>
          </p:nvPr>
        </p:nvSpPr>
        <p:spPr>
          <a:xfrm>
            <a:off x="6000875" y="3509446"/>
            <a:ext cx="2423100" cy="484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13" name="Google Shape;113;p9"/>
          <p:cNvSpPr txBox="1">
            <a:spLocks noGrp="1"/>
          </p:cNvSpPr>
          <p:nvPr>
            <p:ph type="title" idx="15"/>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114" name="Google Shape;114;p9"/>
          <p:cNvPicPr preferRelativeResize="0"/>
          <p:nvPr/>
        </p:nvPicPr>
        <p:blipFill rotWithShape="1">
          <a:blip r:embed="rId3">
            <a:alphaModFix amt="75000"/>
          </a:blip>
          <a:srcRect l="23147" t="15754"/>
          <a:stretch/>
        </p:blipFill>
        <p:spPr>
          <a:xfrm rot="5400000">
            <a:off x="5748539" y="489536"/>
            <a:ext cx="4351724" cy="2953549"/>
          </a:xfrm>
          <a:prstGeom prst="rect">
            <a:avLst/>
          </a:prstGeom>
          <a:noFill/>
          <a:ln>
            <a:noFill/>
          </a:ln>
        </p:spPr>
      </p:pic>
      <p:pic>
        <p:nvPicPr>
          <p:cNvPr id="115" name="Google Shape;115;p9"/>
          <p:cNvPicPr preferRelativeResize="0"/>
          <p:nvPr/>
        </p:nvPicPr>
        <p:blipFill rotWithShape="1">
          <a:blip r:embed="rId3">
            <a:alphaModFix amt="75000"/>
          </a:blip>
          <a:srcRect l="19672" t="17471"/>
          <a:stretch/>
        </p:blipFill>
        <p:spPr>
          <a:xfrm rot="-5399996">
            <a:off x="-957325" y="1514479"/>
            <a:ext cx="4633974" cy="294791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4_2">
    <p:spTree>
      <p:nvGrpSpPr>
        <p:cNvPr id="1" name="Shape 116"/>
        <p:cNvGrpSpPr/>
        <p:nvPr/>
      </p:nvGrpSpPr>
      <p:grpSpPr>
        <a:xfrm>
          <a:off x="0" y="0"/>
          <a:ext cx="0" cy="0"/>
          <a:chOff x="0" y="0"/>
          <a:chExt cx="0" cy="0"/>
        </a:xfrm>
      </p:grpSpPr>
      <p:pic>
        <p:nvPicPr>
          <p:cNvPr id="117" name="Google Shape;117;p10"/>
          <p:cNvPicPr preferRelativeResize="0"/>
          <p:nvPr/>
        </p:nvPicPr>
        <p:blipFill rotWithShape="1">
          <a:blip r:embed="rId2">
            <a:alphaModFix/>
          </a:blip>
          <a:srcRect t="1620" b="17753"/>
          <a:stretch/>
        </p:blipFill>
        <p:spPr>
          <a:xfrm>
            <a:off x="-181700" y="-257175"/>
            <a:ext cx="9649551" cy="5667373"/>
          </a:xfrm>
          <a:prstGeom prst="rect">
            <a:avLst/>
          </a:prstGeom>
          <a:noFill/>
          <a:ln>
            <a:noFill/>
          </a:ln>
        </p:spPr>
      </p:pic>
      <p:sp>
        <p:nvSpPr>
          <p:cNvPr id="118" name="Google Shape;118;p10"/>
          <p:cNvSpPr/>
          <p:nvPr/>
        </p:nvSpPr>
        <p:spPr>
          <a:xfrm rot="-5400000">
            <a:off x="2011650" y="-2135075"/>
            <a:ext cx="5316600" cy="9339900"/>
          </a:xfrm>
          <a:prstGeom prst="rect">
            <a:avLst/>
          </a:prstGeom>
          <a:gradFill>
            <a:gsLst>
              <a:gs pos="0">
                <a:srgbClr val="10355F">
                  <a:alpha val="58823"/>
                </a:srgbClr>
              </a:gs>
              <a:gs pos="50000">
                <a:srgbClr val="FFFFFF">
                  <a:alpha val="0"/>
                </a:srgbClr>
              </a:gs>
              <a:gs pos="100000">
                <a:srgbClr val="10355F">
                  <a:alpha val="58823"/>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0"/>
          <p:cNvSpPr/>
          <p:nvPr/>
        </p:nvSpPr>
        <p:spPr>
          <a:xfrm rot="10800000">
            <a:off x="-371475" y="-85500"/>
            <a:ext cx="895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0"/>
          <p:cNvSpPr/>
          <p:nvPr/>
        </p:nvSpPr>
        <p:spPr>
          <a:xfrm>
            <a:off x="8739750" y="-117725"/>
            <a:ext cx="781200" cy="5305200"/>
          </a:xfrm>
          <a:prstGeom prst="rect">
            <a:avLst/>
          </a:prstGeom>
          <a:gradFill>
            <a:gsLst>
              <a:gs pos="0">
                <a:srgbClr val="FFFFFF">
                  <a:alpha val="47058"/>
                </a:srgbClr>
              </a:gs>
              <a:gs pos="100000">
                <a:srgbClr val="FFFFFF">
                  <a:alpha val="0"/>
                </a:srgbClr>
              </a:gs>
            </a:gsLst>
            <a:lin ang="10800025"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0"/>
          <p:cNvSpPr txBox="1">
            <a:spLocks noGrp="1"/>
          </p:cNvSpPr>
          <p:nvPr>
            <p:ph type="subTitle" idx="1"/>
          </p:nvPr>
        </p:nvSpPr>
        <p:spPr>
          <a:xfrm>
            <a:off x="2109048" y="1553404"/>
            <a:ext cx="2315400" cy="45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1pPr>
            <a:lvl2pPr lvl="1"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2pPr>
            <a:lvl3pPr lvl="2"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3pPr>
            <a:lvl4pPr lvl="3"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4pPr>
            <a:lvl5pPr lvl="4"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5pPr>
            <a:lvl6pPr lvl="5"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6pPr>
            <a:lvl7pPr lvl="6"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7pPr>
            <a:lvl8pPr lvl="7"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8pPr>
            <a:lvl9pPr lvl="8"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9pPr>
          </a:lstStyle>
          <a:p>
            <a:endParaRPr/>
          </a:p>
        </p:txBody>
      </p:sp>
      <p:sp>
        <p:nvSpPr>
          <p:cNvPr id="122" name="Google Shape;122;p10"/>
          <p:cNvSpPr txBox="1">
            <a:spLocks noGrp="1"/>
          </p:cNvSpPr>
          <p:nvPr>
            <p:ph type="subTitle" idx="2"/>
          </p:nvPr>
        </p:nvSpPr>
        <p:spPr>
          <a:xfrm>
            <a:off x="2109047" y="1915655"/>
            <a:ext cx="2315400" cy="48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solidFill>
                  <a:schemeClr val="lt1"/>
                </a:solidFill>
              </a:defRPr>
            </a:lvl2pPr>
            <a:lvl3pPr lvl="2" algn="l">
              <a:lnSpc>
                <a:spcPct val="100000"/>
              </a:lnSpc>
              <a:spcBef>
                <a:spcPts val="0"/>
              </a:spcBef>
              <a:spcAft>
                <a:spcPts val="0"/>
              </a:spcAft>
              <a:buSzPts val="1400"/>
              <a:buNone/>
              <a:defRPr>
                <a:solidFill>
                  <a:schemeClr val="lt1"/>
                </a:solidFill>
              </a:defRPr>
            </a:lvl3pPr>
            <a:lvl4pPr lvl="3" algn="l">
              <a:lnSpc>
                <a:spcPct val="100000"/>
              </a:lnSpc>
              <a:spcBef>
                <a:spcPts val="0"/>
              </a:spcBef>
              <a:spcAft>
                <a:spcPts val="0"/>
              </a:spcAft>
              <a:buSzPts val="1400"/>
              <a:buNone/>
              <a:defRPr>
                <a:solidFill>
                  <a:schemeClr val="lt1"/>
                </a:solidFill>
              </a:defRPr>
            </a:lvl4pPr>
            <a:lvl5pPr lvl="4" algn="l">
              <a:lnSpc>
                <a:spcPct val="100000"/>
              </a:lnSpc>
              <a:spcBef>
                <a:spcPts val="0"/>
              </a:spcBef>
              <a:spcAft>
                <a:spcPts val="0"/>
              </a:spcAft>
              <a:buSzPts val="1400"/>
              <a:buNone/>
              <a:defRPr>
                <a:solidFill>
                  <a:schemeClr val="lt1"/>
                </a:solidFill>
              </a:defRPr>
            </a:lvl5pPr>
            <a:lvl6pPr lvl="5" algn="l">
              <a:lnSpc>
                <a:spcPct val="100000"/>
              </a:lnSpc>
              <a:spcBef>
                <a:spcPts val="0"/>
              </a:spcBef>
              <a:spcAft>
                <a:spcPts val="0"/>
              </a:spcAft>
              <a:buSzPts val="1400"/>
              <a:buNone/>
              <a:defRPr>
                <a:solidFill>
                  <a:schemeClr val="lt1"/>
                </a:solidFill>
              </a:defRPr>
            </a:lvl6pPr>
            <a:lvl7pPr lvl="6" algn="l">
              <a:lnSpc>
                <a:spcPct val="100000"/>
              </a:lnSpc>
              <a:spcBef>
                <a:spcPts val="0"/>
              </a:spcBef>
              <a:spcAft>
                <a:spcPts val="0"/>
              </a:spcAft>
              <a:buSzPts val="1400"/>
              <a:buNone/>
              <a:defRPr>
                <a:solidFill>
                  <a:schemeClr val="lt1"/>
                </a:solidFill>
              </a:defRPr>
            </a:lvl7pPr>
            <a:lvl8pPr lvl="7" algn="l">
              <a:lnSpc>
                <a:spcPct val="100000"/>
              </a:lnSpc>
              <a:spcBef>
                <a:spcPts val="0"/>
              </a:spcBef>
              <a:spcAft>
                <a:spcPts val="0"/>
              </a:spcAft>
              <a:buSzPts val="1400"/>
              <a:buNone/>
              <a:defRPr>
                <a:solidFill>
                  <a:schemeClr val="lt1"/>
                </a:solidFill>
              </a:defRPr>
            </a:lvl8pPr>
            <a:lvl9pPr lvl="8" algn="l">
              <a:lnSpc>
                <a:spcPct val="100000"/>
              </a:lnSpc>
              <a:spcBef>
                <a:spcPts val="0"/>
              </a:spcBef>
              <a:spcAft>
                <a:spcPts val="0"/>
              </a:spcAft>
              <a:buSzPts val="1400"/>
              <a:buNone/>
              <a:defRPr>
                <a:solidFill>
                  <a:schemeClr val="lt1"/>
                </a:solidFill>
              </a:defRPr>
            </a:lvl9pPr>
          </a:lstStyle>
          <a:p>
            <a:endParaRPr/>
          </a:p>
        </p:txBody>
      </p:sp>
      <p:sp>
        <p:nvSpPr>
          <p:cNvPr id="123" name="Google Shape;123;p10"/>
          <p:cNvSpPr txBox="1">
            <a:spLocks noGrp="1"/>
          </p:cNvSpPr>
          <p:nvPr>
            <p:ph type="subTitle" idx="3"/>
          </p:nvPr>
        </p:nvSpPr>
        <p:spPr>
          <a:xfrm>
            <a:off x="4708749" y="1553404"/>
            <a:ext cx="2326200" cy="457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1pPr>
            <a:lvl2pPr lvl="1"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2pPr>
            <a:lvl3pPr lvl="2"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3pPr>
            <a:lvl4pPr lvl="3"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4pPr>
            <a:lvl5pPr lvl="4"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5pPr>
            <a:lvl6pPr lvl="5"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6pPr>
            <a:lvl7pPr lvl="6"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7pPr>
            <a:lvl8pPr lvl="7"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8pPr>
            <a:lvl9pPr lvl="8"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9pPr>
          </a:lstStyle>
          <a:p>
            <a:endParaRPr/>
          </a:p>
        </p:txBody>
      </p:sp>
      <p:sp>
        <p:nvSpPr>
          <p:cNvPr id="124" name="Google Shape;124;p10"/>
          <p:cNvSpPr txBox="1">
            <a:spLocks noGrp="1"/>
          </p:cNvSpPr>
          <p:nvPr>
            <p:ph type="subTitle" idx="4"/>
          </p:nvPr>
        </p:nvSpPr>
        <p:spPr>
          <a:xfrm>
            <a:off x="4708753" y="1915655"/>
            <a:ext cx="2326200" cy="484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solidFill>
                  <a:schemeClr val="lt1"/>
                </a:solidFill>
              </a:defRPr>
            </a:lvl1pPr>
            <a:lvl2pPr lvl="1" algn="r">
              <a:lnSpc>
                <a:spcPct val="100000"/>
              </a:lnSpc>
              <a:spcBef>
                <a:spcPts val="0"/>
              </a:spcBef>
              <a:spcAft>
                <a:spcPts val="0"/>
              </a:spcAft>
              <a:buSzPts val="1400"/>
              <a:buNone/>
              <a:defRPr>
                <a:solidFill>
                  <a:schemeClr val="lt1"/>
                </a:solidFill>
              </a:defRPr>
            </a:lvl2pPr>
            <a:lvl3pPr lvl="2" algn="r">
              <a:lnSpc>
                <a:spcPct val="100000"/>
              </a:lnSpc>
              <a:spcBef>
                <a:spcPts val="0"/>
              </a:spcBef>
              <a:spcAft>
                <a:spcPts val="0"/>
              </a:spcAft>
              <a:buSzPts val="1400"/>
              <a:buNone/>
              <a:defRPr>
                <a:solidFill>
                  <a:schemeClr val="lt1"/>
                </a:solidFill>
              </a:defRPr>
            </a:lvl3pPr>
            <a:lvl4pPr lvl="3" algn="r">
              <a:lnSpc>
                <a:spcPct val="100000"/>
              </a:lnSpc>
              <a:spcBef>
                <a:spcPts val="0"/>
              </a:spcBef>
              <a:spcAft>
                <a:spcPts val="0"/>
              </a:spcAft>
              <a:buSzPts val="1400"/>
              <a:buNone/>
              <a:defRPr>
                <a:solidFill>
                  <a:schemeClr val="lt1"/>
                </a:solidFill>
              </a:defRPr>
            </a:lvl4pPr>
            <a:lvl5pPr lvl="4" algn="r">
              <a:lnSpc>
                <a:spcPct val="100000"/>
              </a:lnSpc>
              <a:spcBef>
                <a:spcPts val="0"/>
              </a:spcBef>
              <a:spcAft>
                <a:spcPts val="0"/>
              </a:spcAft>
              <a:buSzPts val="1400"/>
              <a:buNone/>
              <a:defRPr>
                <a:solidFill>
                  <a:schemeClr val="lt1"/>
                </a:solidFill>
              </a:defRPr>
            </a:lvl5pPr>
            <a:lvl6pPr lvl="5" algn="r">
              <a:lnSpc>
                <a:spcPct val="100000"/>
              </a:lnSpc>
              <a:spcBef>
                <a:spcPts val="0"/>
              </a:spcBef>
              <a:spcAft>
                <a:spcPts val="0"/>
              </a:spcAft>
              <a:buSzPts val="1400"/>
              <a:buNone/>
              <a:defRPr>
                <a:solidFill>
                  <a:schemeClr val="lt1"/>
                </a:solidFill>
              </a:defRPr>
            </a:lvl6pPr>
            <a:lvl7pPr lvl="6" algn="r">
              <a:lnSpc>
                <a:spcPct val="100000"/>
              </a:lnSpc>
              <a:spcBef>
                <a:spcPts val="0"/>
              </a:spcBef>
              <a:spcAft>
                <a:spcPts val="0"/>
              </a:spcAft>
              <a:buSzPts val="1400"/>
              <a:buNone/>
              <a:defRPr>
                <a:solidFill>
                  <a:schemeClr val="lt1"/>
                </a:solidFill>
              </a:defRPr>
            </a:lvl7pPr>
            <a:lvl8pPr lvl="7" algn="r">
              <a:lnSpc>
                <a:spcPct val="100000"/>
              </a:lnSpc>
              <a:spcBef>
                <a:spcPts val="0"/>
              </a:spcBef>
              <a:spcAft>
                <a:spcPts val="0"/>
              </a:spcAft>
              <a:buSzPts val="1400"/>
              <a:buNone/>
              <a:defRPr>
                <a:solidFill>
                  <a:schemeClr val="lt1"/>
                </a:solidFill>
              </a:defRPr>
            </a:lvl8pPr>
            <a:lvl9pPr lvl="8" algn="r">
              <a:lnSpc>
                <a:spcPct val="100000"/>
              </a:lnSpc>
              <a:spcBef>
                <a:spcPts val="0"/>
              </a:spcBef>
              <a:spcAft>
                <a:spcPts val="0"/>
              </a:spcAft>
              <a:buSzPts val="1400"/>
              <a:buNone/>
              <a:defRPr>
                <a:solidFill>
                  <a:schemeClr val="lt1"/>
                </a:solidFill>
              </a:defRPr>
            </a:lvl9pPr>
          </a:lstStyle>
          <a:p>
            <a:endParaRPr/>
          </a:p>
        </p:txBody>
      </p:sp>
      <p:sp>
        <p:nvSpPr>
          <p:cNvPr id="125" name="Google Shape;125;p10"/>
          <p:cNvSpPr txBox="1">
            <a:spLocks noGrp="1"/>
          </p:cNvSpPr>
          <p:nvPr>
            <p:ph type="subTitle" idx="5"/>
          </p:nvPr>
        </p:nvSpPr>
        <p:spPr>
          <a:xfrm>
            <a:off x="2109048" y="3102807"/>
            <a:ext cx="2313300" cy="4572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1pPr>
            <a:lvl2pPr lvl="1"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2pPr>
            <a:lvl3pPr lvl="2"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3pPr>
            <a:lvl4pPr lvl="3"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4pPr>
            <a:lvl5pPr lvl="4"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5pPr>
            <a:lvl6pPr lvl="5"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6pPr>
            <a:lvl7pPr lvl="6"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7pPr>
            <a:lvl8pPr lvl="7"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8pPr>
            <a:lvl9pPr lvl="8" algn="l">
              <a:lnSpc>
                <a:spcPct val="100000"/>
              </a:lnSpc>
              <a:spcBef>
                <a:spcPts val="0"/>
              </a:spcBef>
              <a:spcAft>
                <a:spcPts val="0"/>
              </a:spcAft>
              <a:buSzPts val="1400"/>
              <a:buNone/>
              <a:defRPr sz="2000">
                <a:solidFill>
                  <a:schemeClr val="accent1"/>
                </a:solidFill>
                <a:latin typeface="Audiowide"/>
                <a:ea typeface="Audiowide"/>
                <a:cs typeface="Audiowide"/>
                <a:sym typeface="Audiowide"/>
              </a:defRPr>
            </a:lvl9pPr>
          </a:lstStyle>
          <a:p>
            <a:endParaRPr/>
          </a:p>
        </p:txBody>
      </p:sp>
      <p:sp>
        <p:nvSpPr>
          <p:cNvPr id="126" name="Google Shape;126;p10"/>
          <p:cNvSpPr txBox="1">
            <a:spLocks noGrp="1"/>
          </p:cNvSpPr>
          <p:nvPr>
            <p:ph type="subTitle" idx="6"/>
          </p:nvPr>
        </p:nvSpPr>
        <p:spPr>
          <a:xfrm>
            <a:off x="2109047" y="3462836"/>
            <a:ext cx="2313300" cy="484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solidFill>
                  <a:schemeClr val="lt1"/>
                </a:solidFill>
              </a:defRPr>
            </a:lvl2pPr>
            <a:lvl3pPr lvl="2" algn="l">
              <a:lnSpc>
                <a:spcPct val="100000"/>
              </a:lnSpc>
              <a:spcBef>
                <a:spcPts val="0"/>
              </a:spcBef>
              <a:spcAft>
                <a:spcPts val="0"/>
              </a:spcAft>
              <a:buSzPts val="1400"/>
              <a:buNone/>
              <a:defRPr>
                <a:solidFill>
                  <a:schemeClr val="lt1"/>
                </a:solidFill>
              </a:defRPr>
            </a:lvl3pPr>
            <a:lvl4pPr lvl="3" algn="l">
              <a:lnSpc>
                <a:spcPct val="100000"/>
              </a:lnSpc>
              <a:spcBef>
                <a:spcPts val="0"/>
              </a:spcBef>
              <a:spcAft>
                <a:spcPts val="0"/>
              </a:spcAft>
              <a:buSzPts val="1400"/>
              <a:buNone/>
              <a:defRPr>
                <a:solidFill>
                  <a:schemeClr val="lt1"/>
                </a:solidFill>
              </a:defRPr>
            </a:lvl4pPr>
            <a:lvl5pPr lvl="4" algn="l">
              <a:lnSpc>
                <a:spcPct val="100000"/>
              </a:lnSpc>
              <a:spcBef>
                <a:spcPts val="0"/>
              </a:spcBef>
              <a:spcAft>
                <a:spcPts val="0"/>
              </a:spcAft>
              <a:buSzPts val="1400"/>
              <a:buNone/>
              <a:defRPr>
                <a:solidFill>
                  <a:schemeClr val="lt1"/>
                </a:solidFill>
              </a:defRPr>
            </a:lvl5pPr>
            <a:lvl6pPr lvl="5" algn="l">
              <a:lnSpc>
                <a:spcPct val="100000"/>
              </a:lnSpc>
              <a:spcBef>
                <a:spcPts val="0"/>
              </a:spcBef>
              <a:spcAft>
                <a:spcPts val="0"/>
              </a:spcAft>
              <a:buSzPts val="1400"/>
              <a:buNone/>
              <a:defRPr>
                <a:solidFill>
                  <a:schemeClr val="lt1"/>
                </a:solidFill>
              </a:defRPr>
            </a:lvl6pPr>
            <a:lvl7pPr lvl="6" algn="l">
              <a:lnSpc>
                <a:spcPct val="100000"/>
              </a:lnSpc>
              <a:spcBef>
                <a:spcPts val="0"/>
              </a:spcBef>
              <a:spcAft>
                <a:spcPts val="0"/>
              </a:spcAft>
              <a:buSzPts val="1400"/>
              <a:buNone/>
              <a:defRPr>
                <a:solidFill>
                  <a:schemeClr val="lt1"/>
                </a:solidFill>
              </a:defRPr>
            </a:lvl7pPr>
            <a:lvl8pPr lvl="7" algn="l">
              <a:lnSpc>
                <a:spcPct val="100000"/>
              </a:lnSpc>
              <a:spcBef>
                <a:spcPts val="0"/>
              </a:spcBef>
              <a:spcAft>
                <a:spcPts val="0"/>
              </a:spcAft>
              <a:buSzPts val="1400"/>
              <a:buNone/>
              <a:defRPr>
                <a:solidFill>
                  <a:schemeClr val="lt1"/>
                </a:solidFill>
              </a:defRPr>
            </a:lvl8pPr>
            <a:lvl9pPr lvl="8" algn="l">
              <a:lnSpc>
                <a:spcPct val="100000"/>
              </a:lnSpc>
              <a:spcBef>
                <a:spcPts val="0"/>
              </a:spcBef>
              <a:spcAft>
                <a:spcPts val="0"/>
              </a:spcAft>
              <a:buSzPts val="1400"/>
              <a:buNone/>
              <a:defRPr>
                <a:solidFill>
                  <a:schemeClr val="lt1"/>
                </a:solidFill>
              </a:defRPr>
            </a:lvl9pPr>
          </a:lstStyle>
          <a:p>
            <a:endParaRPr/>
          </a:p>
        </p:txBody>
      </p:sp>
      <p:sp>
        <p:nvSpPr>
          <p:cNvPr id="127" name="Google Shape;127;p10"/>
          <p:cNvSpPr txBox="1">
            <a:spLocks noGrp="1"/>
          </p:cNvSpPr>
          <p:nvPr>
            <p:ph type="subTitle" idx="7"/>
          </p:nvPr>
        </p:nvSpPr>
        <p:spPr>
          <a:xfrm>
            <a:off x="4708750" y="3102806"/>
            <a:ext cx="2326200" cy="457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1pPr>
            <a:lvl2pPr lvl="1"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2pPr>
            <a:lvl3pPr lvl="2"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3pPr>
            <a:lvl4pPr lvl="3"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4pPr>
            <a:lvl5pPr lvl="4"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5pPr>
            <a:lvl6pPr lvl="5"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6pPr>
            <a:lvl7pPr lvl="6"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7pPr>
            <a:lvl8pPr lvl="7"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8pPr>
            <a:lvl9pPr lvl="8" algn="r">
              <a:lnSpc>
                <a:spcPct val="100000"/>
              </a:lnSpc>
              <a:spcBef>
                <a:spcPts val="0"/>
              </a:spcBef>
              <a:spcAft>
                <a:spcPts val="0"/>
              </a:spcAft>
              <a:buSzPts val="1400"/>
              <a:buNone/>
              <a:defRPr sz="2000">
                <a:solidFill>
                  <a:schemeClr val="accent1"/>
                </a:solidFill>
                <a:latin typeface="Audiowide"/>
                <a:ea typeface="Audiowide"/>
                <a:cs typeface="Audiowide"/>
                <a:sym typeface="Audiowide"/>
              </a:defRPr>
            </a:lvl9pPr>
          </a:lstStyle>
          <a:p>
            <a:endParaRPr/>
          </a:p>
        </p:txBody>
      </p:sp>
      <p:sp>
        <p:nvSpPr>
          <p:cNvPr id="128" name="Google Shape;128;p10"/>
          <p:cNvSpPr txBox="1">
            <a:spLocks noGrp="1"/>
          </p:cNvSpPr>
          <p:nvPr>
            <p:ph type="subTitle" idx="8"/>
          </p:nvPr>
        </p:nvSpPr>
        <p:spPr>
          <a:xfrm>
            <a:off x="4708753" y="3462836"/>
            <a:ext cx="2326200" cy="4845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solidFill>
                  <a:schemeClr val="lt1"/>
                </a:solidFill>
              </a:defRPr>
            </a:lvl1pPr>
            <a:lvl2pPr lvl="1" algn="r">
              <a:lnSpc>
                <a:spcPct val="100000"/>
              </a:lnSpc>
              <a:spcBef>
                <a:spcPts val="0"/>
              </a:spcBef>
              <a:spcAft>
                <a:spcPts val="0"/>
              </a:spcAft>
              <a:buSzPts val="1400"/>
              <a:buNone/>
              <a:defRPr>
                <a:solidFill>
                  <a:schemeClr val="lt1"/>
                </a:solidFill>
              </a:defRPr>
            </a:lvl2pPr>
            <a:lvl3pPr lvl="2" algn="r">
              <a:lnSpc>
                <a:spcPct val="100000"/>
              </a:lnSpc>
              <a:spcBef>
                <a:spcPts val="0"/>
              </a:spcBef>
              <a:spcAft>
                <a:spcPts val="0"/>
              </a:spcAft>
              <a:buSzPts val="1400"/>
              <a:buNone/>
              <a:defRPr>
                <a:solidFill>
                  <a:schemeClr val="lt1"/>
                </a:solidFill>
              </a:defRPr>
            </a:lvl3pPr>
            <a:lvl4pPr lvl="3" algn="r">
              <a:lnSpc>
                <a:spcPct val="100000"/>
              </a:lnSpc>
              <a:spcBef>
                <a:spcPts val="0"/>
              </a:spcBef>
              <a:spcAft>
                <a:spcPts val="0"/>
              </a:spcAft>
              <a:buSzPts val="1400"/>
              <a:buNone/>
              <a:defRPr>
                <a:solidFill>
                  <a:schemeClr val="lt1"/>
                </a:solidFill>
              </a:defRPr>
            </a:lvl4pPr>
            <a:lvl5pPr lvl="4" algn="r">
              <a:lnSpc>
                <a:spcPct val="100000"/>
              </a:lnSpc>
              <a:spcBef>
                <a:spcPts val="0"/>
              </a:spcBef>
              <a:spcAft>
                <a:spcPts val="0"/>
              </a:spcAft>
              <a:buSzPts val="1400"/>
              <a:buNone/>
              <a:defRPr>
                <a:solidFill>
                  <a:schemeClr val="lt1"/>
                </a:solidFill>
              </a:defRPr>
            </a:lvl5pPr>
            <a:lvl6pPr lvl="5" algn="r">
              <a:lnSpc>
                <a:spcPct val="100000"/>
              </a:lnSpc>
              <a:spcBef>
                <a:spcPts val="0"/>
              </a:spcBef>
              <a:spcAft>
                <a:spcPts val="0"/>
              </a:spcAft>
              <a:buSzPts val="1400"/>
              <a:buNone/>
              <a:defRPr>
                <a:solidFill>
                  <a:schemeClr val="lt1"/>
                </a:solidFill>
              </a:defRPr>
            </a:lvl6pPr>
            <a:lvl7pPr lvl="6" algn="r">
              <a:lnSpc>
                <a:spcPct val="100000"/>
              </a:lnSpc>
              <a:spcBef>
                <a:spcPts val="0"/>
              </a:spcBef>
              <a:spcAft>
                <a:spcPts val="0"/>
              </a:spcAft>
              <a:buSzPts val="1400"/>
              <a:buNone/>
              <a:defRPr>
                <a:solidFill>
                  <a:schemeClr val="lt1"/>
                </a:solidFill>
              </a:defRPr>
            </a:lvl7pPr>
            <a:lvl8pPr lvl="7" algn="r">
              <a:lnSpc>
                <a:spcPct val="100000"/>
              </a:lnSpc>
              <a:spcBef>
                <a:spcPts val="0"/>
              </a:spcBef>
              <a:spcAft>
                <a:spcPts val="0"/>
              </a:spcAft>
              <a:buSzPts val="1400"/>
              <a:buNone/>
              <a:defRPr>
                <a:solidFill>
                  <a:schemeClr val="lt1"/>
                </a:solidFill>
              </a:defRPr>
            </a:lvl8pPr>
            <a:lvl9pPr lvl="8" algn="r">
              <a:lnSpc>
                <a:spcPct val="100000"/>
              </a:lnSpc>
              <a:spcBef>
                <a:spcPts val="0"/>
              </a:spcBef>
              <a:spcAft>
                <a:spcPts val="0"/>
              </a:spcAft>
              <a:buSzPts val="1400"/>
              <a:buNone/>
              <a:defRPr>
                <a:solidFill>
                  <a:schemeClr val="lt1"/>
                </a:solidFill>
              </a:defRPr>
            </a:lvl9pPr>
          </a:lstStyle>
          <a:p>
            <a:endParaRPr/>
          </a:p>
        </p:txBody>
      </p:sp>
      <p:sp>
        <p:nvSpPr>
          <p:cNvPr id="129" name="Google Shape;129;p10"/>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pic>
        <p:nvPicPr>
          <p:cNvPr id="130" name="Google Shape;130;p10"/>
          <p:cNvPicPr preferRelativeResize="0"/>
          <p:nvPr/>
        </p:nvPicPr>
        <p:blipFill rotWithShape="1">
          <a:blip r:embed="rId3">
            <a:alphaModFix amt="75000"/>
          </a:blip>
          <a:srcRect l="23664" t="13299"/>
          <a:stretch/>
        </p:blipFill>
        <p:spPr>
          <a:xfrm>
            <a:off x="-142875" y="-308600"/>
            <a:ext cx="4171950" cy="2933699"/>
          </a:xfrm>
          <a:prstGeom prst="rect">
            <a:avLst/>
          </a:prstGeom>
          <a:noFill/>
          <a:ln>
            <a:noFill/>
          </a:ln>
        </p:spPr>
      </p:pic>
      <p:pic>
        <p:nvPicPr>
          <p:cNvPr id="131" name="Google Shape;131;p10"/>
          <p:cNvPicPr preferRelativeResize="0"/>
          <p:nvPr/>
        </p:nvPicPr>
        <p:blipFill rotWithShape="1">
          <a:blip r:embed="rId3">
            <a:alphaModFix amt="75000"/>
          </a:blip>
          <a:srcRect l="21333" t="3882"/>
          <a:stretch/>
        </p:blipFill>
        <p:spPr>
          <a:xfrm rot="-10799995">
            <a:off x="5587300" y="2451302"/>
            <a:ext cx="3747200" cy="283507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37000">
              <a:schemeClr val="dk1"/>
            </a:gs>
            <a:gs pos="63000">
              <a:schemeClr val="dk1"/>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2475" y="540000"/>
            <a:ext cx="77040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2800"/>
              <a:buFont typeface="Audiowide"/>
              <a:buNone/>
              <a:defRPr sz="2800" b="0" i="0" u="none" strike="noStrike" cap="none">
                <a:solidFill>
                  <a:schemeClr val="lt1"/>
                </a:solidFill>
                <a:latin typeface="Audiowide"/>
                <a:ea typeface="Audiowide"/>
                <a:cs typeface="Audiowide"/>
                <a:sym typeface="Audiowide"/>
              </a:defRPr>
            </a:lvl1pPr>
            <a:lvl2pPr marR="0" lvl="1"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782475" y="1152475"/>
            <a:ext cx="77040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1pPr>
            <a:lvl2pPr marL="914400" marR="0" lvl="1"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2pPr>
            <a:lvl3pPr marL="1371600" marR="0" lvl="2"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3pPr>
            <a:lvl4pPr marL="1828800" marR="0" lvl="3"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4pPr>
            <a:lvl5pPr marL="2286000" marR="0" lvl="4"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5pPr>
            <a:lvl6pPr marL="2743200" marR="0" lvl="5"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6pPr>
            <a:lvl7pPr marL="3200400" marR="0" lvl="6"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7pPr>
            <a:lvl8pPr marL="3657600" marR="0" lvl="7"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8pPr>
            <a:lvl9pPr marL="4114800" marR="0" lvl="8" indent="-317500" algn="l" rtl="0">
              <a:lnSpc>
                <a:spcPct val="100000"/>
              </a:lnSpc>
              <a:spcBef>
                <a:spcPts val="0"/>
              </a:spcBef>
              <a:spcAft>
                <a:spcPts val="0"/>
              </a:spcAft>
              <a:buClr>
                <a:schemeClr val="lt1"/>
              </a:buClr>
              <a:buSzPts val="1400"/>
              <a:buFont typeface="Karla"/>
              <a:buChar char="■"/>
              <a:defRPr sz="1400" b="0" i="0" u="none" strike="noStrike" cap="none">
                <a:solidFill>
                  <a:schemeClr val="lt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htmw/2025S-Tech-Titans/wiki" TargetMode="External"/><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7"/>
          <p:cNvSpPr/>
          <p:nvPr/>
        </p:nvSpPr>
        <p:spPr>
          <a:xfrm>
            <a:off x="1727250" y="1228150"/>
            <a:ext cx="5689500" cy="2476800"/>
          </a:xfrm>
          <a:prstGeom prst="snip2DiagRect">
            <a:avLst>
              <a:gd name="adj1" fmla="val 0"/>
              <a:gd name="adj2"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7"/>
          <p:cNvSpPr txBox="1">
            <a:spLocks noGrp="1"/>
          </p:cNvSpPr>
          <p:nvPr>
            <p:ph type="ctrTitle"/>
          </p:nvPr>
        </p:nvSpPr>
        <p:spPr>
          <a:xfrm>
            <a:off x="1625850" y="1317528"/>
            <a:ext cx="5892300" cy="23583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SzPts val="5200"/>
              <a:buNone/>
            </a:pPr>
            <a:r>
              <a:rPr lang="en"/>
              <a:t>CyberSentinel</a:t>
            </a:r>
            <a:endParaRPr>
              <a:solidFill>
                <a:srgbClr val="CC0000"/>
              </a:solidFill>
            </a:endParaRPr>
          </a:p>
        </p:txBody>
      </p:sp>
      <p:sp>
        <p:nvSpPr>
          <p:cNvPr id="277" name="Google Shape;277;p27"/>
          <p:cNvSpPr txBox="1">
            <a:spLocks noGrp="1"/>
          </p:cNvSpPr>
          <p:nvPr>
            <p:ph type="subTitle" idx="1"/>
          </p:nvPr>
        </p:nvSpPr>
        <p:spPr>
          <a:xfrm>
            <a:off x="1625850" y="3778500"/>
            <a:ext cx="5892300" cy="473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a:t>Sprint 3 By Team Tech Titans</a:t>
            </a:r>
            <a:endParaRPr/>
          </a:p>
        </p:txBody>
      </p:sp>
      <p:grpSp>
        <p:nvGrpSpPr>
          <p:cNvPr id="278" name="Google Shape;278;p27"/>
          <p:cNvGrpSpPr/>
          <p:nvPr/>
        </p:nvGrpSpPr>
        <p:grpSpPr>
          <a:xfrm>
            <a:off x="1006807" y="487596"/>
            <a:ext cx="288601" cy="1096693"/>
            <a:chOff x="1006700" y="2603975"/>
            <a:chExt cx="55450" cy="210700"/>
          </a:xfrm>
        </p:grpSpPr>
        <p:sp>
          <p:nvSpPr>
            <p:cNvPr id="279" name="Google Shape;279;p2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5" name="Google Shape;285;p27"/>
          <p:cNvGrpSpPr/>
          <p:nvPr/>
        </p:nvGrpSpPr>
        <p:grpSpPr>
          <a:xfrm rot="5400000">
            <a:off x="7769557" y="3906771"/>
            <a:ext cx="288601" cy="1096693"/>
            <a:chOff x="1006700" y="2603975"/>
            <a:chExt cx="55450" cy="210700"/>
          </a:xfrm>
        </p:grpSpPr>
        <p:sp>
          <p:nvSpPr>
            <p:cNvPr id="286" name="Google Shape;286;p2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2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2" name="Google Shape;292;p27"/>
          <p:cNvGrpSpPr/>
          <p:nvPr/>
        </p:nvGrpSpPr>
        <p:grpSpPr>
          <a:xfrm>
            <a:off x="551124" y="3629702"/>
            <a:ext cx="1178637" cy="1096691"/>
            <a:chOff x="827350" y="3629733"/>
            <a:chExt cx="1431600" cy="1332067"/>
          </a:xfrm>
        </p:grpSpPr>
        <p:sp>
          <p:nvSpPr>
            <p:cNvPr id="293" name="Google Shape;293;p2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6" name="Google Shape;296;p27"/>
          <p:cNvGrpSpPr/>
          <p:nvPr/>
        </p:nvGrpSpPr>
        <p:grpSpPr>
          <a:xfrm>
            <a:off x="322602" y="2902809"/>
            <a:ext cx="781224" cy="726909"/>
            <a:chOff x="827350" y="3629733"/>
            <a:chExt cx="1431600" cy="1332067"/>
          </a:xfrm>
        </p:grpSpPr>
        <p:sp>
          <p:nvSpPr>
            <p:cNvPr id="297" name="Google Shape;297;p2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2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0" name="Google Shape;300;p27"/>
          <p:cNvGrpSpPr/>
          <p:nvPr/>
        </p:nvGrpSpPr>
        <p:grpSpPr>
          <a:xfrm>
            <a:off x="1816189" y="4394848"/>
            <a:ext cx="356325" cy="331552"/>
            <a:chOff x="827350" y="3629733"/>
            <a:chExt cx="1431600" cy="1332067"/>
          </a:xfrm>
        </p:grpSpPr>
        <p:sp>
          <p:nvSpPr>
            <p:cNvPr id="301" name="Google Shape;301;p2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2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2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4" name="Google Shape;304;p27"/>
          <p:cNvGrpSpPr/>
          <p:nvPr/>
        </p:nvGrpSpPr>
        <p:grpSpPr>
          <a:xfrm>
            <a:off x="7466251" y="219713"/>
            <a:ext cx="895180" cy="832942"/>
            <a:chOff x="827350" y="3629733"/>
            <a:chExt cx="1431600" cy="1332067"/>
          </a:xfrm>
        </p:grpSpPr>
        <p:sp>
          <p:nvSpPr>
            <p:cNvPr id="305" name="Google Shape;305;p2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2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2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8" name="Google Shape;308;p27"/>
          <p:cNvGrpSpPr/>
          <p:nvPr/>
        </p:nvGrpSpPr>
        <p:grpSpPr>
          <a:xfrm>
            <a:off x="8131283" y="1065715"/>
            <a:ext cx="598982" cy="557337"/>
            <a:chOff x="827350" y="3629733"/>
            <a:chExt cx="1431600" cy="1332067"/>
          </a:xfrm>
        </p:grpSpPr>
        <p:sp>
          <p:nvSpPr>
            <p:cNvPr id="309" name="Google Shape;309;p2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2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2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2" name="Google Shape;312;p27"/>
          <p:cNvGrpSpPr/>
          <p:nvPr/>
        </p:nvGrpSpPr>
        <p:grpSpPr>
          <a:xfrm>
            <a:off x="6901231" y="620669"/>
            <a:ext cx="464268" cy="431989"/>
            <a:chOff x="827350" y="3629733"/>
            <a:chExt cx="1431600" cy="1332067"/>
          </a:xfrm>
        </p:grpSpPr>
        <p:sp>
          <p:nvSpPr>
            <p:cNvPr id="313" name="Google Shape;313;p2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2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2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36"/>
          <p:cNvSpPr/>
          <p:nvPr/>
        </p:nvSpPr>
        <p:spPr>
          <a:xfrm>
            <a:off x="4381500" y="490388"/>
            <a:ext cx="4038600" cy="9030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36"/>
          <p:cNvSpPr txBox="1">
            <a:spLocks noGrp="1"/>
          </p:cNvSpPr>
          <p:nvPr>
            <p:ph type="title"/>
          </p:nvPr>
        </p:nvSpPr>
        <p:spPr>
          <a:xfrm>
            <a:off x="4381506" y="506025"/>
            <a:ext cx="4038600" cy="956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800"/>
              <a:buNone/>
            </a:pPr>
            <a:r>
              <a:rPr lang="en"/>
              <a:t>Persona</a:t>
            </a:r>
            <a:endParaRPr/>
          </a:p>
        </p:txBody>
      </p:sp>
      <p:sp>
        <p:nvSpPr>
          <p:cNvPr id="569" name="Google Shape;569;p36"/>
          <p:cNvSpPr txBox="1">
            <a:spLocks noGrp="1"/>
          </p:cNvSpPr>
          <p:nvPr>
            <p:ph type="body" idx="1"/>
          </p:nvPr>
        </p:nvSpPr>
        <p:spPr>
          <a:xfrm>
            <a:off x="3982750" y="1514575"/>
            <a:ext cx="5161200" cy="3628800"/>
          </a:xfrm>
          <a:prstGeom prst="rect">
            <a:avLst/>
          </a:prstGeom>
          <a:noFill/>
          <a:ln>
            <a:noFill/>
          </a:ln>
        </p:spPr>
        <p:txBody>
          <a:bodyPr spcFirstLastPara="1" wrap="square" lIns="91425" tIns="91425" rIns="274300" bIns="91425" anchor="t" anchorCtr="0">
            <a:noAutofit/>
          </a:bodyPr>
          <a:lstStyle/>
          <a:p>
            <a:pPr marL="0" lvl="0" indent="0" algn="l" rtl="0">
              <a:lnSpc>
                <a:spcPct val="90000"/>
              </a:lnSpc>
              <a:spcBef>
                <a:spcPts val="0"/>
              </a:spcBef>
              <a:spcAft>
                <a:spcPts val="0"/>
              </a:spcAft>
              <a:buClr>
                <a:srgbClr val="000000"/>
              </a:buClr>
              <a:buSzPts val="1500"/>
              <a:buFont typeface="Arial"/>
              <a:buNone/>
            </a:pPr>
            <a:r>
              <a:rPr lang="en" sz="1000"/>
              <a:t>Manages a team remotely for a marketing firm. Juggles professional responsibilities with parenting two teenagers. Uses multiple devices for work and personal tasks.</a:t>
            </a:r>
            <a:endParaRPr sz="2300"/>
          </a:p>
          <a:p>
            <a:pPr marL="0" lvl="0" indent="0" algn="l" rtl="0">
              <a:lnSpc>
                <a:spcPct val="90000"/>
              </a:lnSpc>
              <a:spcBef>
                <a:spcPts val="1000"/>
              </a:spcBef>
              <a:spcAft>
                <a:spcPts val="0"/>
              </a:spcAft>
              <a:buClr>
                <a:srgbClr val="000000"/>
              </a:buClr>
              <a:buSzPts val="1500"/>
              <a:buFont typeface="Arial"/>
              <a:buNone/>
            </a:pPr>
            <a:r>
              <a:rPr lang="en" sz="1000" b="1"/>
              <a:t>Goals:</a:t>
            </a:r>
            <a:endParaRPr sz="2300"/>
          </a:p>
          <a:p>
            <a:pPr marL="0" lvl="0" indent="0" algn="l" rtl="0">
              <a:lnSpc>
                <a:spcPct val="90000"/>
              </a:lnSpc>
              <a:spcBef>
                <a:spcPts val="1000"/>
              </a:spcBef>
              <a:spcAft>
                <a:spcPts val="0"/>
              </a:spcAft>
              <a:buClr>
                <a:srgbClr val="000000"/>
              </a:buClr>
              <a:buSzPts val="1500"/>
              <a:buFont typeface="Arial"/>
              <a:buNone/>
            </a:pPr>
            <a:r>
              <a:rPr lang="en" sz="1000"/>
              <a:t>- Ensure the security of sensitive work-related information.</a:t>
            </a:r>
            <a:endParaRPr sz="2300"/>
          </a:p>
          <a:p>
            <a:pPr marL="0" lvl="0" indent="0" algn="l" rtl="0">
              <a:lnSpc>
                <a:spcPct val="90000"/>
              </a:lnSpc>
              <a:spcBef>
                <a:spcPts val="1000"/>
              </a:spcBef>
              <a:spcAft>
                <a:spcPts val="0"/>
              </a:spcAft>
              <a:buClr>
                <a:srgbClr val="000000"/>
              </a:buClr>
              <a:buSzPts val="1500"/>
              <a:buFont typeface="Arial"/>
              <a:buNone/>
            </a:pPr>
            <a:r>
              <a:rPr lang="en" sz="1000"/>
              <a:t>- Protect family members, especially children, from online threats.</a:t>
            </a:r>
            <a:endParaRPr sz="2300"/>
          </a:p>
          <a:p>
            <a:pPr marL="0" lvl="0" indent="0" algn="l" rtl="0">
              <a:lnSpc>
                <a:spcPct val="90000"/>
              </a:lnSpc>
              <a:spcBef>
                <a:spcPts val="1000"/>
              </a:spcBef>
              <a:spcAft>
                <a:spcPts val="0"/>
              </a:spcAft>
              <a:buClr>
                <a:srgbClr val="000000"/>
              </a:buClr>
              <a:buSzPts val="1500"/>
              <a:buFont typeface="Arial"/>
              <a:buNone/>
            </a:pPr>
            <a:r>
              <a:rPr lang="en" sz="1000"/>
              <a:t>- Maintain a secure digital environment across all devices.</a:t>
            </a:r>
            <a:endParaRPr sz="2300"/>
          </a:p>
          <a:p>
            <a:pPr marL="0" lvl="0" indent="0" algn="l" rtl="0">
              <a:lnSpc>
                <a:spcPct val="90000"/>
              </a:lnSpc>
              <a:spcBef>
                <a:spcPts val="1000"/>
              </a:spcBef>
              <a:spcAft>
                <a:spcPts val="0"/>
              </a:spcAft>
              <a:buClr>
                <a:srgbClr val="000000"/>
              </a:buClr>
              <a:buSzPts val="1500"/>
              <a:buFont typeface="Arial"/>
              <a:buNone/>
            </a:pPr>
            <a:r>
              <a:rPr lang="en" sz="1000" b="1"/>
              <a:t>Challenges:</a:t>
            </a:r>
            <a:endParaRPr sz="2300"/>
          </a:p>
          <a:p>
            <a:pPr marL="0" lvl="0" indent="0" algn="l" rtl="0">
              <a:lnSpc>
                <a:spcPct val="90000"/>
              </a:lnSpc>
              <a:spcBef>
                <a:spcPts val="1000"/>
              </a:spcBef>
              <a:spcAft>
                <a:spcPts val="0"/>
              </a:spcAft>
              <a:buClr>
                <a:srgbClr val="000000"/>
              </a:buClr>
              <a:buSzPts val="1500"/>
              <a:buFont typeface="Arial"/>
              <a:buNone/>
            </a:pPr>
            <a:r>
              <a:rPr lang="en" sz="1000"/>
              <a:t>- Limited time to manage and monitor cybersecurity measures.</a:t>
            </a:r>
            <a:endParaRPr sz="2300"/>
          </a:p>
          <a:p>
            <a:pPr marL="0" lvl="0" indent="0" algn="l" rtl="0">
              <a:lnSpc>
                <a:spcPct val="90000"/>
              </a:lnSpc>
              <a:spcBef>
                <a:spcPts val="1000"/>
              </a:spcBef>
              <a:spcAft>
                <a:spcPts val="0"/>
              </a:spcAft>
              <a:buClr>
                <a:srgbClr val="000000"/>
              </a:buClr>
              <a:buSzPts val="1500"/>
              <a:buFont typeface="Arial"/>
              <a:buNone/>
            </a:pPr>
            <a:r>
              <a:rPr lang="en" sz="1000"/>
              <a:t>- Keeping up with evolving cyber threats and ensuring family compliance with best practices.</a:t>
            </a:r>
            <a:endParaRPr sz="500"/>
          </a:p>
        </p:txBody>
      </p:sp>
      <p:pic>
        <p:nvPicPr>
          <p:cNvPr id="570" name="Google Shape;570;p36"/>
          <p:cNvPicPr preferRelativeResize="0"/>
          <p:nvPr/>
        </p:nvPicPr>
        <p:blipFill rotWithShape="1">
          <a:blip r:embed="rId3">
            <a:alphaModFix amt="75000"/>
          </a:blip>
          <a:srcRect l="17876" t="14007"/>
          <a:stretch/>
        </p:blipFill>
        <p:spPr>
          <a:xfrm rot="-5399996">
            <a:off x="-899475" y="1372301"/>
            <a:ext cx="4737352" cy="3071746"/>
          </a:xfrm>
          <a:prstGeom prst="rect">
            <a:avLst/>
          </a:prstGeom>
          <a:noFill/>
          <a:ln>
            <a:noFill/>
          </a:ln>
        </p:spPr>
      </p:pic>
      <p:grpSp>
        <p:nvGrpSpPr>
          <p:cNvPr id="571" name="Google Shape;571;p36"/>
          <p:cNvGrpSpPr/>
          <p:nvPr/>
        </p:nvGrpSpPr>
        <p:grpSpPr>
          <a:xfrm>
            <a:off x="8637582" y="3602221"/>
            <a:ext cx="288601" cy="1096693"/>
            <a:chOff x="1006700" y="2603975"/>
            <a:chExt cx="55450" cy="210700"/>
          </a:xfrm>
        </p:grpSpPr>
        <p:sp>
          <p:nvSpPr>
            <p:cNvPr id="572" name="Google Shape;572;p36"/>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36"/>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36"/>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36"/>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36"/>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36"/>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8" name="Google Shape;578;p36"/>
          <p:cNvGrpSpPr/>
          <p:nvPr/>
        </p:nvGrpSpPr>
        <p:grpSpPr>
          <a:xfrm>
            <a:off x="332772" y="288838"/>
            <a:ext cx="760896" cy="707727"/>
            <a:chOff x="827350" y="3629733"/>
            <a:chExt cx="1431600" cy="1332067"/>
          </a:xfrm>
        </p:grpSpPr>
        <p:sp>
          <p:nvSpPr>
            <p:cNvPr id="579" name="Google Shape;579;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2" name="Google Shape;582;p36"/>
          <p:cNvGrpSpPr/>
          <p:nvPr/>
        </p:nvGrpSpPr>
        <p:grpSpPr>
          <a:xfrm>
            <a:off x="1205430" y="449959"/>
            <a:ext cx="527545" cy="490734"/>
            <a:chOff x="827350" y="3629733"/>
            <a:chExt cx="1431600" cy="1332067"/>
          </a:xfrm>
        </p:grpSpPr>
        <p:sp>
          <p:nvSpPr>
            <p:cNvPr id="583" name="Google Shape;583;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6" name="Google Shape;586;p36"/>
          <p:cNvGrpSpPr/>
          <p:nvPr/>
        </p:nvGrpSpPr>
        <p:grpSpPr>
          <a:xfrm>
            <a:off x="543188" y="1131212"/>
            <a:ext cx="412158" cy="383369"/>
            <a:chOff x="827350" y="3629733"/>
            <a:chExt cx="1431600" cy="1332067"/>
          </a:xfrm>
        </p:grpSpPr>
        <p:sp>
          <p:nvSpPr>
            <p:cNvPr id="587" name="Google Shape;587;p3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3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3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0" name="Google Shape;590;p36"/>
          <p:cNvSpPr txBox="1"/>
          <p:nvPr/>
        </p:nvSpPr>
        <p:spPr>
          <a:xfrm>
            <a:off x="903990" y="3602226"/>
            <a:ext cx="2997900" cy="646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Karla"/>
                <a:ea typeface="Karla"/>
                <a:cs typeface="Karla"/>
                <a:sym typeface="Karla"/>
              </a:rPr>
              <a:t>Name: Maria Thompson</a:t>
            </a:r>
            <a:endParaRPr sz="1200" b="0" i="0" u="none" strike="noStrike" cap="none">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Karla"/>
                <a:ea typeface="Karla"/>
                <a:cs typeface="Karla"/>
                <a:sym typeface="Karla"/>
              </a:rPr>
              <a:t>Age: 40</a:t>
            </a:r>
            <a:endParaRPr sz="1200" b="0" i="0" u="none" strike="noStrike" cap="none">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Karla"/>
                <a:ea typeface="Karla"/>
                <a:cs typeface="Karla"/>
                <a:sym typeface="Karla"/>
              </a:rPr>
              <a:t>Occupation: Project Manager</a:t>
            </a:r>
            <a:endParaRPr sz="1200" b="0" i="0" u="none" strike="noStrike" cap="none">
              <a:solidFill>
                <a:schemeClr val="lt1"/>
              </a:solidFill>
              <a:latin typeface="Karla"/>
              <a:ea typeface="Karla"/>
              <a:cs typeface="Karla"/>
              <a:sym typeface="Karla"/>
            </a:endParaRPr>
          </a:p>
        </p:txBody>
      </p:sp>
      <p:pic>
        <p:nvPicPr>
          <p:cNvPr id="591" name="Google Shape;591;p36" descr="A screenshot of a computer&#10;&#10;Description automatically generated"/>
          <p:cNvPicPr preferRelativeResize="0"/>
          <p:nvPr/>
        </p:nvPicPr>
        <p:blipFill rotWithShape="1">
          <a:blip r:embed="rId4">
            <a:alphaModFix/>
          </a:blip>
          <a:srcRect l="5029" t="34135" r="63750" b="10179"/>
          <a:stretch/>
        </p:blipFill>
        <p:spPr>
          <a:xfrm>
            <a:off x="904000" y="996575"/>
            <a:ext cx="2646250" cy="2510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37"/>
          <p:cNvSpPr/>
          <p:nvPr/>
        </p:nvSpPr>
        <p:spPr>
          <a:xfrm>
            <a:off x="4381500" y="490388"/>
            <a:ext cx="4038600" cy="9030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37"/>
          <p:cNvSpPr txBox="1">
            <a:spLocks noGrp="1"/>
          </p:cNvSpPr>
          <p:nvPr>
            <p:ph type="title"/>
          </p:nvPr>
        </p:nvSpPr>
        <p:spPr>
          <a:xfrm>
            <a:off x="4381506" y="506025"/>
            <a:ext cx="4038600" cy="956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800"/>
              <a:buNone/>
            </a:pPr>
            <a:r>
              <a:rPr lang="en"/>
              <a:t>Persona</a:t>
            </a:r>
            <a:endParaRPr/>
          </a:p>
        </p:txBody>
      </p:sp>
      <p:sp>
        <p:nvSpPr>
          <p:cNvPr id="598" name="Google Shape;598;p37"/>
          <p:cNvSpPr txBox="1">
            <a:spLocks noGrp="1"/>
          </p:cNvSpPr>
          <p:nvPr>
            <p:ph type="body" idx="1"/>
          </p:nvPr>
        </p:nvSpPr>
        <p:spPr>
          <a:xfrm>
            <a:off x="4381500" y="1462575"/>
            <a:ext cx="4425300" cy="3542400"/>
          </a:xfrm>
          <a:prstGeom prst="rect">
            <a:avLst/>
          </a:prstGeom>
          <a:noFill/>
          <a:ln>
            <a:noFill/>
          </a:ln>
        </p:spPr>
        <p:txBody>
          <a:bodyPr spcFirstLastPara="1" wrap="square" lIns="91425" tIns="91425" rIns="274300" bIns="91425" anchor="t" anchorCtr="0">
            <a:noAutofit/>
          </a:bodyPr>
          <a:lstStyle/>
          <a:p>
            <a:pPr marL="0" lvl="0" indent="0" algn="l" rtl="0">
              <a:lnSpc>
                <a:spcPct val="90000"/>
              </a:lnSpc>
              <a:spcBef>
                <a:spcPts val="0"/>
              </a:spcBef>
              <a:spcAft>
                <a:spcPts val="0"/>
              </a:spcAft>
              <a:buClr>
                <a:srgbClr val="000000"/>
              </a:buClr>
              <a:buSzPts val="1400"/>
              <a:buFont typeface="Arial"/>
              <a:buNone/>
            </a:pPr>
            <a:r>
              <a:rPr lang="en" sz="1100"/>
              <a:t>Runs an online storefront in addition to the physical store. Handles customer data, including payment information. Has basic knowledge of cybersecurity but lacks specialized expertise.</a:t>
            </a:r>
            <a:endParaRPr sz="1100"/>
          </a:p>
          <a:p>
            <a:pPr marL="0" lvl="0" indent="0" algn="l" rtl="0">
              <a:lnSpc>
                <a:spcPct val="90000"/>
              </a:lnSpc>
              <a:spcBef>
                <a:spcPts val="1000"/>
              </a:spcBef>
              <a:spcAft>
                <a:spcPts val="0"/>
              </a:spcAft>
              <a:buClr>
                <a:srgbClr val="000000"/>
              </a:buClr>
              <a:buSzPts val="1400"/>
              <a:buFont typeface="Arial"/>
              <a:buNone/>
            </a:pPr>
            <a:r>
              <a:rPr lang="en" sz="1100" b="1"/>
              <a:t>Goals:</a:t>
            </a:r>
            <a:endParaRPr sz="1100"/>
          </a:p>
          <a:p>
            <a:pPr marL="0" lvl="0" indent="0" algn="l" rtl="0">
              <a:lnSpc>
                <a:spcPct val="90000"/>
              </a:lnSpc>
              <a:spcBef>
                <a:spcPts val="1000"/>
              </a:spcBef>
              <a:spcAft>
                <a:spcPts val="0"/>
              </a:spcAft>
              <a:buClr>
                <a:srgbClr val="000000"/>
              </a:buClr>
              <a:buSzPts val="1400"/>
              <a:buFont typeface="Arial"/>
              <a:buNone/>
            </a:pPr>
            <a:r>
              <a:rPr lang="en" sz="1100"/>
              <a:t>- Protect customer data to maintain trust and comply with regulations.</a:t>
            </a:r>
            <a:endParaRPr sz="1100"/>
          </a:p>
          <a:p>
            <a:pPr marL="0" lvl="0" indent="0" algn="l" rtl="0">
              <a:lnSpc>
                <a:spcPct val="90000"/>
              </a:lnSpc>
              <a:spcBef>
                <a:spcPts val="1000"/>
              </a:spcBef>
              <a:spcAft>
                <a:spcPts val="0"/>
              </a:spcAft>
              <a:buClr>
                <a:srgbClr val="000000"/>
              </a:buClr>
              <a:buSzPts val="1400"/>
              <a:buFont typeface="Arial"/>
              <a:buNone/>
            </a:pPr>
            <a:r>
              <a:rPr lang="en" sz="1100"/>
              <a:t>- Prevent financial losses due to cyber attacks.</a:t>
            </a:r>
            <a:endParaRPr sz="1100"/>
          </a:p>
          <a:p>
            <a:pPr marL="0" lvl="0" indent="0" algn="l" rtl="0">
              <a:lnSpc>
                <a:spcPct val="90000"/>
              </a:lnSpc>
              <a:spcBef>
                <a:spcPts val="1000"/>
              </a:spcBef>
              <a:spcAft>
                <a:spcPts val="0"/>
              </a:spcAft>
              <a:buClr>
                <a:srgbClr val="000000"/>
              </a:buClr>
              <a:buSzPts val="1400"/>
              <a:buFont typeface="Arial"/>
              <a:buNone/>
            </a:pPr>
            <a:r>
              <a:rPr lang="en" sz="1100"/>
              <a:t>- Implement cost-effective security solutions without extensive technical knowledge.</a:t>
            </a:r>
            <a:endParaRPr sz="1100"/>
          </a:p>
          <a:p>
            <a:pPr marL="0" lvl="0" indent="0" algn="l" rtl="0">
              <a:lnSpc>
                <a:spcPct val="90000"/>
              </a:lnSpc>
              <a:spcBef>
                <a:spcPts val="1000"/>
              </a:spcBef>
              <a:spcAft>
                <a:spcPts val="0"/>
              </a:spcAft>
              <a:buClr>
                <a:srgbClr val="000000"/>
              </a:buClr>
              <a:buSzPts val="1400"/>
              <a:buFont typeface="Arial"/>
              <a:buNone/>
            </a:pPr>
            <a:r>
              <a:rPr lang="en" sz="1100" b="1"/>
              <a:t>Challenges:</a:t>
            </a:r>
            <a:endParaRPr sz="1100"/>
          </a:p>
          <a:p>
            <a:pPr marL="0" lvl="0" indent="0" algn="l" rtl="0">
              <a:lnSpc>
                <a:spcPct val="90000"/>
              </a:lnSpc>
              <a:spcBef>
                <a:spcPts val="1000"/>
              </a:spcBef>
              <a:spcAft>
                <a:spcPts val="0"/>
              </a:spcAft>
              <a:buClr>
                <a:srgbClr val="000000"/>
              </a:buClr>
              <a:buSzPts val="1400"/>
              <a:buFont typeface="Arial"/>
              <a:buNone/>
            </a:pPr>
            <a:r>
              <a:rPr lang="en" sz="1100"/>
              <a:t>- Limited budget for cybersecurity investments.</a:t>
            </a:r>
            <a:endParaRPr sz="1100"/>
          </a:p>
          <a:p>
            <a:pPr marL="0" lvl="0" indent="0" algn="l" rtl="0">
              <a:lnSpc>
                <a:spcPct val="90000"/>
              </a:lnSpc>
              <a:spcBef>
                <a:spcPts val="1000"/>
              </a:spcBef>
              <a:spcAft>
                <a:spcPts val="0"/>
              </a:spcAft>
              <a:buClr>
                <a:srgbClr val="000000"/>
              </a:buClr>
              <a:buSzPts val="1400"/>
              <a:buFont typeface="Arial"/>
              <a:buNone/>
            </a:pPr>
            <a:r>
              <a:rPr lang="en" sz="1100"/>
              <a:t>- Difficulty in assessing which security measures are necessary and effective.</a:t>
            </a:r>
            <a:endParaRPr sz="1100"/>
          </a:p>
          <a:p>
            <a:pPr marL="0" lvl="0" indent="0" algn="l" rtl="0">
              <a:lnSpc>
                <a:spcPct val="90000"/>
              </a:lnSpc>
              <a:spcBef>
                <a:spcPts val="1000"/>
              </a:spcBef>
              <a:spcAft>
                <a:spcPts val="0"/>
              </a:spcAft>
              <a:buClr>
                <a:srgbClr val="000000"/>
              </a:buClr>
              <a:buSzPts val="1400"/>
              <a:buFont typeface="Arial"/>
              <a:buNone/>
            </a:pPr>
            <a:endParaRPr sz="1100"/>
          </a:p>
          <a:p>
            <a:pPr marL="228600" lvl="0" indent="-139700" algn="l" rtl="0">
              <a:lnSpc>
                <a:spcPct val="90000"/>
              </a:lnSpc>
              <a:spcBef>
                <a:spcPts val="1000"/>
              </a:spcBef>
              <a:spcAft>
                <a:spcPts val="0"/>
              </a:spcAft>
              <a:buClr>
                <a:srgbClr val="000000"/>
              </a:buClr>
              <a:buSzPts val="1400"/>
              <a:buFont typeface="Arial"/>
              <a:buNone/>
            </a:pPr>
            <a:endParaRPr sz="1100"/>
          </a:p>
          <a:p>
            <a:pPr marL="0" lvl="0" indent="0" algn="l" rtl="0">
              <a:lnSpc>
                <a:spcPct val="90000"/>
              </a:lnSpc>
              <a:spcBef>
                <a:spcPts val="1000"/>
              </a:spcBef>
              <a:spcAft>
                <a:spcPts val="0"/>
              </a:spcAft>
              <a:buSzPts val="1400"/>
              <a:buNone/>
            </a:pPr>
            <a:endParaRPr sz="1100"/>
          </a:p>
        </p:txBody>
      </p:sp>
      <p:pic>
        <p:nvPicPr>
          <p:cNvPr id="599" name="Google Shape;599;p37"/>
          <p:cNvPicPr preferRelativeResize="0"/>
          <p:nvPr/>
        </p:nvPicPr>
        <p:blipFill rotWithShape="1">
          <a:blip r:embed="rId3">
            <a:alphaModFix amt="75000"/>
          </a:blip>
          <a:srcRect l="17876" t="14007"/>
          <a:stretch/>
        </p:blipFill>
        <p:spPr>
          <a:xfrm rot="-5399996">
            <a:off x="-899475" y="1372301"/>
            <a:ext cx="4737352" cy="3071746"/>
          </a:xfrm>
          <a:prstGeom prst="rect">
            <a:avLst/>
          </a:prstGeom>
          <a:noFill/>
          <a:ln>
            <a:noFill/>
          </a:ln>
        </p:spPr>
      </p:pic>
      <p:grpSp>
        <p:nvGrpSpPr>
          <p:cNvPr id="600" name="Google Shape;600;p37"/>
          <p:cNvGrpSpPr/>
          <p:nvPr/>
        </p:nvGrpSpPr>
        <p:grpSpPr>
          <a:xfrm>
            <a:off x="8637582" y="3602221"/>
            <a:ext cx="288601" cy="1096693"/>
            <a:chOff x="1006700" y="2603975"/>
            <a:chExt cx="55450" cy="210700"/>
          </a:xfrm>
        </p:grpSpPr>
        <p:sp>
          <p:nvSpPr>
            <p:cNvPr id="601" name="Google Shape;601;p3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3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3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3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3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3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7" name="Google Shape;607;p37"/>
          <p:cNvGrpSpPr/>
          <p:nvPr/>
        </p:nvGrpSpPr>
        <p:grpSpPr>
          <a:xfrm>
            <a:off x="332772" y="288838"/>
            <a:ext cx="760896" cy="707727"/>
            <a:chOff x="827350" y="3629733"/>
            <a:chExt cx="1431600" cy="1332067"/>
          </a:xfrm>
        </p:grpSpPr>
        <p:sp>
          <p:nvSpPr>
            <p:cNvPr id="608" name="Google Shape;608;p3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3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3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1" name="Google Shape;611;p37"/>
          <p:cNvGrpSpPr/>
          <p:nvPr/>
        </p:nvGrpSpPr>
        <p:grpSpPr>
          <a:xfrm>
            <a:off x="1205430" y="449959"/>
            <a:ext cx="527545" cy="490734"/>
            <a:chOff x="827350" y="3629733"/>
            <a:chExt cx="1431600" cy="1332067"/>
          </a:xfrm>
        </p:grpSpPr>
        <p:sp>
          <p:nvSpPr>
            <p:cNvPr id="612" name="Google Shape;612;p3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3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3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5" name="Google Shape;615;p37"/>
          <p:cNvGrpSpPr/>
          <p:nvPr/>
        </p:nvGrpSpPr>
        <p:grpSpPr>
          <a:xfrm>
            <a:off x="543188" y="1131212"/>
            <a:ext cx="412158" cy="383369"/>
            <a:chOff x="827350" y="3629733"/>
            <a:chExt cx="1431600" cy="1332067"/>
          </a:xfrm>
        </p:grpSpPr>
        <p:sp>
          <p:nvSpPr>
            <p:cNvPr id="616" name="Google Shape;616;p3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3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3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9" name="Google Shape;619;p37"/>
          <p:cNvSpPr txBox="1"/>
          <p:nvPr/>
        </p:nvSpPr>
        <p:spPr>
          <a:xfrm>
            <a:off x="903990" y="3602226"/>
            <a:ext cx="2997900" cy="1015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Karla"/>
                <a:ea typeface="Karla"/>
                <a:cs typeface="Karla"/>
                <a:sym typeface="Karla"/>
              </a:rPr>
              <a:t>Name: David Kim</a:t>
            </a:r>
            <a:endParaRPr sz="1200" b="0" i="0" u="none" strike="noStrike" cap="none">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Karla"/>
                <a:ea typeface="Karla"/>
                <a:cs typeface="Karla"/>
                <a:sym typeface="Karla"/>
              </a:rPr>
              <a:t>Age: 45</a:t>
            </a:r>
            <a:endParaRPr sz="1200" b="0" i="0" u="none" strike="noStrike" cap="none">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Karla"/>
                <a:ea typeface="Karla"/>
                <a:cs typeface="Karla"/>
                <a:sym typeface="Karla"/>
              </a:rPr>
              <a:t>Occupation: Owner of a local retail store</a:t>
            </a:r>
            <a:endParaRPr sz="1200" b="0" i="0" u="none" strike="noStrike" cap="none">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lt1"/>
              </a:solidFill>
              <a:latin typeface="Karla"/>
              <a:ea typeface="Karla"/>
              <a:cs typeface="Karla"/>
              <a:sym typeface="Karla"/>
            </a:endParaRPr>
          </a:p>
        </p:txBody>
      </p:sp>
      <p:pic>
        <p:nvPicPr>
          <p:cNvPr id="620" name="Google Shape;620;p37"/>
          <p:cNvPicPr preferRelativeResize="0"/>
          <p:nvPr/>
        </p:nvPicPr>
        <p:blipFill rotWithShape="1">
          <a:blip r:embed="rId4">
            <a:alphaModFix/>
          </a:blip>
          <a:srcRect l="36470" t="21972" r="33141" b="12102"/>
          <a:stretch/>
        </p:blipFill>
        <p:spPr>
          <a:xfrm>
            <a:off x="955350" y="1042550"/>
            <a:ext cx="2292928" cy="25754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38"/>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38"/>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Minimum Viable Product (MVP)</a:t>
            </a:r>
            <a:endParaRPr/>
          </a:p>
        </p:txBody>
      </p:sp>
      <p:sp>
        <p:nvSpPr>
          <p:cNvPr id="627" name="Google Shape;627;p38"/>
          <p:cNvSpPr txBox="1">
            <a:spLocks noGrp="1"/>
          </p:cNvSpPr>
          <p:nvPr>
            <p:ph type="body" idx="1"/>
          </p:nvPr>
        </p:nvSpPr>
        <p:spPr>
          <a:xfrm>
            <a:off x="720000" y="1456400"/>
            <a:ext cx="7704000" cy="25947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lt1"/>
              </a:buClr>
              <a:buSzPts val="1200"/>
              <a:buChar char="●"/>
            </a:pPr>
            <a:r>
              <a:rPr lang="en" sz="1100"/>
              <a:t>Phishing Email Detection</a:t>
            </a:r>
            <a:br>
              <a:rPr lang="en" sz="1100"/>
            </a:br>
            <a:r>
              <a:rPr lang="en" sz="1100" b="0"/>
              <a:t> Uses NLP models trained on cybersecurity datasets to classify emails as safe or phishing. Helps prevent social engineering attacks by identifying malicious content in real-time.</a:t>
            </a:r>
            <a:br>
              <a:rPr lang="en" sz="1100" b="0"/>
            </a:br>
            <a:endParaRPr sz="1100" b="0"/>
          </a:p>
          <a:p>
            <a:pPr marL="457200" lvl="0" indent="-304800" algn="l" rtl="0">
              <a:spcBef>
                <a:spcPts val="0"/>
              </a:spcBef>
              <a:spcAft>
                <a:spcPts val="0"/>
              </a:spcAft>
              <a:buClr>
                <a:schemeClr val="lt1"/>
              </a:buClr>
              <a:buSzPts val="1200"/>
              <a:buChar char="●"/>
            </a:pPr>
            <a:r>
              <a:rPr lang="en" sz="1100"/>
              <a:t>Fraudulent Transaction Detection</a:t>
            </a:r>
            <a:br>
              <a:rPr lang="en" sz="1100"/>
            </a:br>
            <a:r>
              <a:rPr lang="en" sz="1100" b="0"/>
              <a:t> Applies anomaly detection techniques to flag suspicious financial transactions. This component supports real-time monitoring for enterprise-level financial systems.</a:t>
            </a:r>
            <a:br>
              <a:rPr lang="en" sz="1100" b="0"/>
            </a:br>
            <a:endParaRPr sz="1100" b="0"/>
          </a:p>
          <a:p>
            <a:pPr marL="457200" lvl="0" indent="-304800" algn="l" rtl="0">
              <a:spcBef>
                <a:spcPts val="0"/>
              </a:spcBef>
              <a:spcAft>
                <a:spcPts val="0"/>
              </a:spcAft>
              <a:buClr>
                <a:schemeClr val="lt1"/>
              </a:buClr>
              <a:buSzPts val="1200"/>
              <a:buChar char="●"/>
            </a:pPr>
            <a:r>
              <a:rPr lang="en" sz="1100"/>
              <a:t>URL Classification</a:t>
            </a:r>
            <a:br>
              <a:rPr lang="en" sz="1100"/>
            </a:br>
            <a:r>
              <a:rPr lang="en" sz="1100" b="0"/>
              <a:t> Analyzes lexical features of URLs to determine if a web link is malicious or safe. Provides an added layer of protection against phishing websites and drive-by downloads.</a:t>
            </a:r>
            <a:br>
              <a:rPr lang="en" sz="1100" b="0"/>
            </a:br>
            <a:endParaRPr sz="1100" b="0"/>
          </a:p>
          <a:p>
            <a:pPr marL="457200" lvl="0" indent="-304800" algn="l" rtl="0">
              <a:spcBef>
                <a:spcPts val="0"/>
              </a:spcBef>
              <a:spcAft>
                <a:spcPts val="0"/>
              </a:spcAft>
              <a:buClr>
                <a:schemeClr val="lt1"/>
              </a:buClr>
              <a:buSzPts val="1200"/>
              <a:buChar char="●"/>
            </a:pPr>
            <a:r>
              <a:rPr lang="en" sz="1100"/>
              <a:t>User Dashboard</a:t>
            </a:r>
            <a:br>
              <a:rPr lang="en" sz="1100"/>
            </a:br>
            <a:r>
              <a:rPr lang="en" sz="1100" b="0"/>
              <a:t> A centralized interface that displays alerts, threat levels, and risk analysis in real-time. It allows users to monitor cybersecurity threats and take quick preventive action.</a:t>
            </a:r>
            <a:endParaRPr sz="1700" b="0"/>
          </a:p>
        </p:txBody>
      </p:sp>
      <p:grpSp>
        <p:nvGrpSpPr>
          <p:cNvPr id="628" name="Google Shape;628;p38"/>
          <p:cNvGrpSpPr/>
          <p:nvPr/>
        </p:nvGrpSpPr>
        <p:grpSpPr>
          <a:xfrm rot="10800000">
            <a:off x="206982" y="423196"/>
            <a:ext cx="288601" cy="1096693"/>
            <a:chOff x="1006700" y="2603975"/>
            <a:chExt cx="55450" cy="210700"/>
          </a:xfrm>
        </p:grpSpPr>
        <p:sp>
          <p:nvSpPr>
            <p:cNvPr id="629" name="Google Shape;629;p38"/>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38"/>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38"/>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38"/>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38"/>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8"/>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5" name="Google Shape;635;p38"/>
          <p:cNvGrpSpPr/>
          <p:nvPr/>
        </p:nvGrpSpPr>
        <p:grpSpPr>
          <a:xfrm>
            <a:off x="7882402" y="3927185"/>
            <a:ext cx="1096749" cy="1020364"/>
            <a:chOff x="827350" y="3629733"/>
            <a:chExt cx="1431600" cy="1332067"/>
          </a:xfrm>
        </p:grpSpPr>
        <p:sp>
          <p:nvSpPr>
            <p:cNvPr id="636" name="Google Shape;636;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9" name="Google Shape;639;p38"/>
          <p:cNvGrpSpPr/>
          <p:nvPr/>
        </p:nvGrpSpPr>
        <p:grpSpPr>
          <a:xfrm>
            <a:off x="7771279" y="3271162"/>
            <a:ext cx="510366" cy="474882"/>
            <a:chOff x="827350" y="3629733"/>
            <a:chExt cx="1431600" cy="1332067"/>
          </a:xfrm>
        </p:grpSpPr>
        <p:sp>
          <p:nvSpPr>
            <p:cNvPr id="640" name="Google Shape;640;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3" name="Google Shape;643;p38"/>
          <p:cNvGrpSpPr/>
          <p:nvPr/>
        </p:nvGrpSpPr>
        <p:grpSpPr>
          <a:xfrm>
            <a:off x="7247377" y="4412793"/>
            <a:ext cx="401134" cy="373245"/>
            <a:chOff x="827350" y="3629733"/>
            <a:chExt cx="1431600" cy="1332067"/>
          </a:xfrm>
        </p:grpSpPr>
        <p:sp>
          <p:nvSpPr>
            <p:cNvPr id="644" name="Google Shape;644;p3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3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3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39"/>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39"/>
          <p:cNvSpPr txBox="1">
            <a:spLocks noGrp="1"/>
          </p:cNvSpPr>
          <p:nvPr>
            <p:ph type="title" idx="15"/>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Technologies – Development Stack</a:t>
            </a:r>
            <a:endParaRPr/>
          </a:p>
        </p:txBody>
      </p:sp>
      <p:grpSp>
        <p:nvGrpSpPr>
          <p:cNvPr id="653" name="Google Shape;653;p39"/>
          <p:cNvGrpSpPr/>
          <p:nvPr/>
        </p:nvGrpSpPr>
        <p:grpSpPr>
          <a:xfrm rot="-5400000">
            <a:off x="568932" y="-282854"/>
            <a:ext cx="288601" cy="1096693"/>
            <a:chOff x="1006700" y="2603975"/>
            <a:chExt cx="55450" cy="210700"/>
          </a:xfrm>
        </p:grpSpPr>
        <p:sp>
          <p:nvSpPr>
            <p:cNvPr id="654" name="Google Shape;654;p39"/>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39"/>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39"/>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39"/>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39"/>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39"/>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0" name="Google Shape;660;p39"/>
          <p:cNvGrpSpPr/>
          <p:nvPr/>
        </p:nvGrpSpPr>
        <p:grpSpPr>
          <a:xfrm>
            <a:off x="8430765" y="3778632"/>
            <a:ext cx="326119" cy="303312"/>
            <a:chOff x="827350" y="3629733"/>
            <a:chExt cx="1431600" cy="1332067"/>
          </a:xfrm>
        </p:grpSpPr>
        <p:sp>
          <p:nvSpPr>
            <p:cNvPr id="661" name="Google Shape;661;p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4" name="Google Shape;664;p39"/>
          <p:cNvGrpSpPr/>
          <p:nvPr/>
        </p:nvGrpSpPr>
        <p:grpSpPr>
          <a:xfrm>
            <a:off x="7631179" y="4568552"/>
            <a:ext cx="458971" cy="426928"/>
            <a:chOff x="827350" y="3629733"/>
            <a:chExt cx="1431600" cy="1332067"/>
          </a:xfrm>
        </p:grpSpPr>
        <p:sp>
          <p:nvSpPr>
            <p:cNvPr id="665" name="Google Shape;665;p3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3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3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8" name="Google Shape;668;p39"/>
          <p:cNvSpPr txBox="1"/>
          <p:nvPr/>
        </p:nvSpPr>
        <p:spPr>
          <a:xfrm>
            <a:off x="861625" y="1470100"/>
            <a:ext cx="4452000" cy="3175800"/>
          </a:xfrm>
          <a:prstGeom prst="rect">
            <a:avLst/>
          </a:prstGeom>
          <a:noFill/>
          <a:ln>
            <a:noFill/>
          </a:ln>
        </p:spPr>
        <p:txBody>
          <a:bodyPr spcFirstLastPara="1" wrap="square" lIns="91425" tIns="91425" rIns="91425" bIns="91425" anchor="t" anchorCtr="0">
            <a:noAutofit/>
          </a:bodyPr>
          <a:lstStyle/>
          <a:p>
            <a:pPr marL="228600" marR="0" lvl="0" indent="-228600" algn="l" rtl="0">
              <a:lnSpc>
                <a:spcPct val="100000"/>
              </a:lnSpc>
              <a:spcBef>
                <a:spcPts val="0"/>
              </a:spcBef>
              <a:spcAft>
                <a:spcPts val="0"/>
              </a:spcAft>
              <a:buClr>
                <a:schemeClr val="lt1"/>
              </a:buClr>
              <a:buSzPts val="1500"/>
              <a:buFont typeface="Arial"/>
              <a:buChar char="•"/>
            </a:pPr>
            <a:r>
              <a:rPr lang="en" sz="1500" b="1" i="0" u="none" strike="noStrike" cap="none">
                <a:solidFill>
                  <a:schemeClr val="lt1"/>
                </a:solidFill>
                <a:latin typeface="Karla"/>
                <a:ea typeface="Karla"/>
                <a:cs typeface="Karla"/>
                <a:sym typeface="Karla"/>
              </a:rPr>
              <a:t>Frontend:</a:t>
            </a:r>
            <a:r>
              <a:rPr lang="en" sz="1500" b="0" i="0" u="none" strike="noStrike" cap="none">
                <a:solidFill>
                  <a:schemeClr val="lt1"/>
                </a:solidFill>
                <a:latin typeface="Karla"/>
                <a:ea typeface="Karla"/>
                <a:cs typeface="Karla"/>
                <a:sym typeface="Karla"/>
              </a:rPr>
              <a:t> React.js (for simple and interactive UI)</a:t>
            </a:r>
            <a:endParaRPr sz="2800" b="0" i="0" u="none" strike="noStrike" cap="none">
              <a:solidFill>
                <a:schemeClr val="lt1"/>
              </a:solidFill>
              <a:latin typeface="Karla"/>
              <a:ea typeface="Karla"/>
              <a:cs typeface="Karla"/>
              <a:sym typeface="Karla"/>
            </a:endParaRPr>
          </a:p>
          <a:p>
            <a:pPr marL="228600" marR="0" lvl="0" indent="-228600" algn="l" rtl="0">
              <a:lnSpc>
                <a:spcPct val="100000"/>
              </a:lnSpc>
              <a:spcBef>
                <a:spcPts val="1000"/>
              </a:spcBef>
              <a:spcAft>
                <a:spcPts val="0"/>
              </a:spcAft>
              <a:buClr>
                <a:schemeClr val="lt1"/>
              </a:buClr>
              <a:buSzPts val="1500"/>
              <a:buFont typeface="Arial"/>
              <a:buChar char="•"/>
            </a:pPr>
            <a:r>
              <a:rPr lang="en" sz="1500" b="1" i="0" u="none" strike="noStrike" cap="none">
                <a:solidFill>
                  <a:schemeClr val="lt1"/>
                </a:solidFill>
                <a:latin typeface="Karla"/>
                <a:ea typeface="Karla"/>
                <a:cs typeface="Karla"/>
                <a:sym typeface="Karla"/>
              </a:rPr>
              <a:t>Backend:</a:t>
            </a:r>
            <a:r>
              <a:rPr lang="en" sz="1500" b="0" i="0" u="none" strike="noStrike" cap="none">
                <a:solidFill>
                  <a:schemeClr val="lt1"/>
                </a:solidFill>
                <a:latin typeface="Karla"/>
                <a:ea typeface="Karla"/>
                <a:cs typeface="Karla"/>
                <a:sym typeface="Karla"/>
              </a:rPr>
              <a:t> Flask (lightweight Python-based API)</a:t>
            </a:r>
            <a:endParaRPr sz="2800" b="0" i="0" u="none" strike="noStrike" cap="none">
              <a:solidFill>
                <a:schemeClr val="lt1"/>
              </a:solidFill>
              <a:latin typeface="Karla"/>
              <a:ea typeface="Karla"/>
              <a:cs typeface="Karla"/>
              <a:sym typeface="Karla"/>
            </a:endParaRPr>
          </a:p>
          <a:p>
            <a:pPr marL="228600" marR="0" lvl="0" indent="-228600" algn="l" rtl="0">
              <a:lnSpc>
                <a:spcPct val="100000"/>
              </a:lnSpc>
              <a:spcBef>
                <a:spcPts val="1000"/>
              </a:spcBef>
              <a:spcAft>
                <a:spcPts val="0"/>
              </a:spcAft>
              <a:buClr>
                <a:schemeClr val="lt1"/>
              </a:buClr>
              <a:buSzPts val="1500"/>
              <a:buFont typeface="Arial"/>
              <a:buChar char="•"/>
            </a:pPr>
            <a:r>
              <a:rPr lang="en" sz="1500" b="1" i="0" u="none" strike="noStrike" cap="none">
                <a:solidFill>
                  <a:schemeClr val="lt1"/>
                </a:solidFill>
                <a:latin typeface="Karla"/>
                <a:ea typeface="Karla"/>
                <a:cs typeface="Karla"/>
                <a:sym typeface="Karla"/>
              </a:rPr>
              <a:t>Database:</a:t>
            </a:r>
            <a:r>
              <a:rPr lang="en" sz="1500" b="0" i="0" u="none" strike="noStrike" cap="none">
                <a:solidFill>
                  <a:schemeClr val="lt1"/>
                </a:solidFill>
                <a:latin typeface="Karla"/>
                <a:ea typeface="Karla"/>
                <a:cs typeface="Karla"/>
                <a:sym typeface="Karla"/>
              </a:rPr>
              <a:t> PostgreSQL (to store detected threat data)</a:t>
            </a:r>
            <a:endParaRPr sz="2800" b="0" i="0" u="none" strike="noStrike" cap="none">
              <a:solidFill>
                <a:schemeClr val="lt1"/>
              </a:solidFill>
              <a:latin typeface="Karla"/>
              <a:ea typeface="Karla"/>
              <a:cs typeface="Karla"/>
              <a:sym typeface="Karla"/>
            </a:endParaRPr>
          </a:p>
          <a:p>
            <a:pPr marL="228600" marR="0" lvl="0" indent="-228600" algn="l" rtl="0">
              <a:lnSpc>
                <a:spcPct val="100000"/>
              </a:lnSpc>
              <a:spcBef>
                <a:spcPts val="1000"/>
              </a:spcBef>
              <a:spcAft>
                <a:spcPts val="0"/>
              </a:spcAft>
              <a:buClr>
                <a:schemeClr val="lt1"/>
              </a:buClr>
              <a:buSzPts val="1500"/>
              <a:buFont typeface="Arial"/>
              <a:buChar char="•"/>
            </a:pPr>
            <a:r>
              <a:rPr lang="en" sz="1500" b="1" i="0" u="none" strike="noStrike" cap="none">
                <a:solidFill>
                  <a:schemeClr val="lt1"/>
                </a:solidFill>
                <a:latin typeface="Karla"/>
                <a:ea typeface="Karla"/>
                <a:cs typeface="Karla"/>
                <a:sym typeface="Karla"/>
              </a:rPr>
              <a:t>Hosting:</a:t>
            </a:r>
            <a:r>
              <a:rPr lang="en" sz="1500" b="0" i="0" u="none" strike="noStrike" cap="none">
                <a:solidFill>
                  <a:schemeClr val="lt1"/>
                </a:solidFill>
                <a:latin typeface="Karla"/>
                <a:ea typeface="Karla"/>
                <a:cs typeface="Karla"/>
                <a:sym typeface="Karla"/>
              </a:rPr>
              <a:t> AWS (for cloud deployment and scalability)</a:t>
            </a:r>
            <a:endParaRPr sz="2800" b="0" i="0" u="none" strike="noStrike" cap="none">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Karla"/>
              <a:ea typeface="Karla"/>
              <a:cs typeface="Karla"/>
              <a:sym typeface="Karla"/>
            </a:endParaRPr>
          </a:p>
        </p:txBody>
      </p:sp>
      <p:pic>
        <p:nvPicPr>
          <p:cNvPr id="669" name="Google Shape;669;p39"/>
          <p:cNvPicPr preferRelativeResize="0"/>
          <p:nvPr/>
        </p:nvPicPr>
        <p:blipFill rotWithShape="1">
          <a:blip r:embed="rId3">
            <a:alphaModFix/>
          </a:blip>
          <a:srcRect/>
          <a:stretch/>
        </p:blipFill>
        <p:spPr>
          <a:xfrm>
            <a:off x="7446178" y="1389951"/>
            <a:ext cx="1184601" cy="1054300"/>
          </a:xfrm>
          <a:prstGeom prst="rect">
            <a:avLst/>
          </a:prstGeom>
          <a:noFill/>
          <a:ln>
            <a:noFill/>
          </a:ln>
        </p:spPr>
      </p:pic>
      <p:pic>
        <p:nvPicPr>
          <p:cNvPr id="670" name="Google Shape;670;p39"/>
          <p:cNvPicPr preferRelativeResize="0"/>
          <p:nvPr/>
        </p:nvPicPr>
        <p:blipFill rotWithShape="1">
          <a:blip r:embed="rId4">
            <a:alphaModFix/>
          </a:blip>
          <a:srcRect/>
          <a:stretch/>
        </p:blipFill>
        <p:spPr>
          <a:xfrm>
            <a:off x="7446178" y="2592950"/>
            <a:ext cx="1184600" cy="1221229"/>
          </a:xfrm>
          <a:prstGeom prst="rect">
            <a:avLst/>
          </a:prstGeom>
          <a:noFill/>
          <a:ln>
            <a:noFill/>
          </a:ln>
        </p:spPr>
      </p:pic>
      <p:pic>
        <p:nvPicPr>
          <p:cNvPr id="671" name="Google Shape;671;p39"/>
          <p:cNvPicPr preferRelativeResize="0"/>
          <p:nvPr/>
        </p:nvPicPr>
        <p:blipFill rotWithShape="1">
          <a:blip r:embed="rId5">
            <a:alphaModFix/>
          </a:blip>
          <a:srcRect/>
          <a:stretch/>
        </p:blipFill>
        <p:spPr>
          <a:xfrm>
            <a:off x="5501304" y="1389948"/>
            <a:ext cx="1470896" cy="882525"/>
          </a:xfrm>
          <a:prstGeom prst="rect">
            <a:avLst/>
          </a:prstGeom>
          <a:noFill/>
          <a:ln>
            <a:noFill/>
          </a:ln>
        </p:spPr>
      </p:pic>
      <p:pic>
        <p:nvPicPr>
          <p:cNvPr id="672" name="Google Shape;672;p39"/>
          <p:cNvPicPr preferRelativeResize="0"/>
          <p:nvPr/>
        </p:nvPicPr>
        <p:blipFill rotWithShape="1">
          <a:blip r:embed="rId6">
            <a:alphaModFix/>
          </a:blip>
          <a:srcRect/>
          <a:stretch/>
        </p:blipFill>
        <p:spPr>
          <a:xfrm>
            <a:off x="5605875" y="2377250"/>
            <a:ext cx="1470900" cy="1470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40"/>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40"/>
          <p:cNvSpPr txBox="1">
            <a:spLocks noGrp="1"/>
          </p:cNvSpPr>
          <p:nvPr>
            <p:ph type="title" idx="15"/>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2600"/>
              <a:t>Technologies - AI &amp; Cybersecurity Tools</a:t>
            </a:r>
            <a:endParaRPr sz="2600"/>
          </a:p>
        </p:txBody>
      </p:sp>
      <p:grpSp>
        <p:nvGrpSpPr>
          <p:cNvPr id="679" name="Google Shape;679;p40"/>
          <p:cNvGrpSpPr/>
          <p:nvPr/>
        </p:nvGrpSpPr>
        <p:grpSpPr>
          <a:xfrm rot="-5400000">
            <a:off x="568932" y="-282854"/>
            <a:ext cx="288601" cy="1096693"/>
            <a:chOff x="1006700" y="2603975"/>
            <a:chExt cx="55450" cy="210700"/>
          </a:xfrm>
        </p:grpSpPr>
        <p:sp>
          <p:nvSpPr>
            <p:cNvPr id="680" name="Google Shape;680;p4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4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4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4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4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4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6" name="Google Shape;686;p40"/>
          <p:cNvGrpSpPr/>
          <p:nvPr/>
        </p:nvGrpSpPr>
        <p:grpSpPr>
          <a:xfrm>
            <a:off x="8430765" y="3778632"/>
            <a:ext cx="326119" cy="303312"/>
            <a:chOff x="827350" y="3629733"/>
            <a:chExt cx="1431600" cy="1332067"/>
          </a:xfrm>
        </p:grpSpPr>
        <p:sp>
          <p:nvSpPr>
            <p:cNvPr id="687" name="Google Shape;687;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0" name="Google Shape;690;p40"/>
          <p:cNvGrpSpPr/>
          <p:nvPr/>
        </p:nvGrpSpPr>
        <p:grpSpPr>
          <a:xfrm>
            <a:off x="7631179" y="4568552"/>
            <a:ext cx="458971" cy="426928"/>
            <a:chOff x="827350" y="3629733"/>
            <a:chExt cx="1431600" cy="1332067"/>
          </a:xfrm>
        </p:grpSpPr>
        <p:sp>
          <p:nvSpPr>
            <p:cNvPr id="691" name="Google Shape;691;p4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4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4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94" name="Google Shape;694;p40"/>
          <p:cNvSpPr txBox="1"/>
          <p:nvPr/>
        </p:nvSpPr>
        <p:spPr>
          <a:xfrm>
            <a:off x="861625" y="1470100"/>
            <a:ext cx="4452000" cy="3175800"/>
          </a:xfrm>
          <a:prstGeom prst="rect">
            <a:avLst/>
          </a:prstGeom>
          <a:noFill/>
          <a:ln>
            <a:noFill/>
          </a:ln>
        </p:spPr>
        <p:txBody>
          <a:bodyPr spcFirstLastPara="1" wrap="square" lIns="91425" tIns="91425" rIns="91425" bIns="91425" anchor="t" anchorCtr="0">
            <a:noAutofit/>
          </a:bodyPr>
          <a:lstStyle/>
          <a:p>
            <a:pPr marL="228600" marR="0" lvl="0" indent="-222250" algn="l" rtl="0">
              <a:lnSpc>
                <a:spcPct val="110000"/>
              </a:lnSpc>
              <a:spcBef>
                <a:spcPts val="0"/>
              </a:spcBef>
              <a:spcAft>
                <a:spcPts val="0"/>
              </a:spcAft>
              <a:buClr>
                <a:schemeClr val="lt1"/>
              </a:buClr>
              <a:buSzPts val="1700"/>
              <a:buFont typeface="Arial"/>
              <a:buChar char="•"/>
            </a:pPr>
            <a:r>
              <a:rPr lang="en" sz="1700" b="1" i="0" u="none" strike="noStrike" cap="none">
                <a:solidFill>
                  <a:schemeClr val="lt1"/>
                </a:solidFill>
                <a:latin typeface="Karla"/>
                <a:ea typeface="Karla"/>
                <a:cs typeface="Karla"/>
                <a:sym typeface="Karla"/>
              </a:rPr>
              <a:t>Machine Learning:</a:t>
            </a:r>
            <a:r>
              <a:rPr lang="en" sz="1700" b="0" i="0" u="none" strike="noStrike" cap="none">
                <a:solidFill>
                  <a:schemeClr val="lt1"/>
                </a:solidFill>
                <a:latin typeface="Karla"/>
                <a:ea typeface="Karla"/>
                <a:cs typeface="Karla"/>
                <a:sym typeface="Karla"/>
              </a:rPr>
              <a:t> Scikit-learn, PyTorch (for phishing and fraud detection) </a:t>
            </a:r>
            <a:endParaRPr sz="2700" b="0" i="0" u="none" strike="noStrike" cap="none">
              <a:solidFill>
                <a:schemeClr val="lt1"/>
              </a:solidFill>
              <a:latin typeface="Karla"/>
              <a:ea typeface="Karla"/>
              <a:cs typeface="Karla"/>
              <a:sym typeface="Karla"/>
            </a:endParaRPr>
          </a:p>
          <a:p>
            <a:pPr marL="228600" marR="0" lvl="0" indent="-222250" algn="l" rtl="0">
              <a:lnSpc>
                <a:spcPct val="110000"/>
              </a:lnSpc>
              <a:spcBef>
                <a:spcPts val="1000"/>
              </a:spcBef>
              <a:spcAft>
                <a:spcPts val="0"/>
              </a:spcAft>
              <a:buClr>
                <a:schemeClr val="lt1"/>
              </a:buClr>
              <a:buSzPts val="1700"/>
              <a:buFont typeface="Arial"/>
              <a:buChar char="•"/>
            </a:pPr>
            <a:r>
              <a:rPr lang="en" sz="1700" b="1" i="0" u="none" strike="noStrike" cap="none">
                <a:solidFill>
                  <a:schemeClr val="lt1"/>
                </a:solidFill>
                <a:latin typeface="Karla"/>
                <a:ea typeface="Karla"/>
                <a:cs typeface="Karla"/>
                <a:sym typeface="Karla"/>
              </a:rPr>
              <a:t>Security:</a:t>
            </a:r>
            <a:r>
              <a:rPr lang="en" sz="1700" b="0" i="0" u="none" strike="noStrike" cap="none">
                <a:solidFill>
                  <a:schemeClr val="lt1"/>
                </a:solidFill>
                <a:latin typeface="Karla"/>
                <a:ea typeface="Karla"/>
                <a:cs typeface="Karla"/>
                <a:sym typeface="Karla"/>
              </a:rPr>
              <a:t> OAuth 2.0 (for authentication), OpenCV (for URL analysis) </a:t>
            </a:r>
            <a:endParaRPr sz="2700" b="0" i="0" u="none" strike="noStrike" cap="none">
              <a:solidFill>
                <a:schemeClr val="lt1"/>
              </a:solidFill>
              <a:latin typeface="Karla"/>
              <a:ea typeface="Karla"/>
              <a:cs typeface="Karla"/>
              <a:sym typeface="Karla"/>
            </a:endParaRPr>
          </a:p>
          <a:p>
            <a:pPr marL="228600" marR="0" lvl="0" indent="-222250" algn="l" rtl="0">
              <a:lnSpc>
                <a:spcPct val="110000"/>
              </a:lnSpc>
              <a:spcBef>
                <a:spcPts val="1000"/>
              </a:spcBef>
              <a:spcAft>
                <a:spcPts val="0"/>
              </a:spcAft>
              <a:buClr>
                <a:schemeClr val="lt1"/>
              </a:buClr>
              <a:buSzPts val="1700"/>
              <a:buFont typeface="Arial"/>
              <a:buChar char="•"/>
            </a:pPr>
            <a:r>
              <a:rPr lang="en" sz="1700" b="1" i="0" u="none" strike="noStrike" cap="none">
                <a:solidFill>
                  <a:schemeClr val="lt1"/>
                </a:solidFill>
                <a:latin typeface="Karla"/>
                <a:ea typeface="Karla"/>
                <a:cs typeface="Karla"/>
                <a:sym typeface="Karla"/>
              </a:rPr>
              <a:t>Threat Detection Models:</a:t>
            </a:r>
            <a:r>
              <a:rPr lang="en" sz="1700" b="0" i="0" u="none" strike="noStrike" cap="none">
                <a:solidFill>
                  <a:schemeClr val="lt1"/>
                </a:solidFill>
                <a:latin typeface="Karla"/>
                <a:ea typeface="Karla"/>
                <a:cs typeface="Karla"/>
                <a:sym typeface="Karla"/>
              </a:rPr>
              <a:t> NLP-based phishing email classification, anomaly detection for fraudulent transactions, and URL classification algorithms</a:t>
            </a:r>
            <a:endParaRPr sz="1400" b="1" i="0" u="none" strike="noStrike" cap="none">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Karla"/>
              <a:ea typeface="Karla"/>
              <a:cs typeface="Karla"/>
              <a:sym typeface="Karla"/>
            </a:endParaRPr>
          </a:p>
        </p:txBody>
      </p:sp>
      <p:pic>
        <p:nvPicPr>
          <p:cNvPr id="695" name="Google Shape;695;p40"/>
          <p:cNvPicPr preferRelativeResize="0"/>
          <p:nvPr/>
        </p:nvPicPr>
        <p:blipFill rotWithShape="1">
          <a:blip r:embed="rId3">
            <a:alphaModFix/>
          </a:blip>
          <a:srcRect/>
          <a:stretch/>
        </p:blipFill>
        <p:spPr>
          <a:xfrm>
            <a:off x="5809150" y="1470100"/>
            <a:ext cx="1096699" cy="1096700"/>
          </a:xfrm>
          <a:prstGeom prst="rect">
            <a:avLst/>
          </a:prstGeom>
          <a:noFill/>
          <a:ln>
            <a:noFill/>
          </a:ln>
        </p:spPr>
      </p:pic>
      <p:pic>
        <p:nvPicPr>
          <p:cNvPr id="696" name="Google Shape;696;p40"/>
          <p:cNvPicPr preferRelativeResize="0"/>
          <p:nvPr/>
        </p:nvPicPr>
        <p:blipFill rotWithShape="1">
          <a:blip r:embed="rId4">
            <a:alphaModFix/>
          </a:blip>
          <a:srcRect/>
          <a:stretch/>
        </p:blipFill>
        <p:spPr>
          <a:xfrm>
            <a:off x="6007025" y="2628124"/>
            <a:ext cx="1704550" cy="790275"/>
          </a:xfrm>
          <a:prstGeom prst="rect">
            <a:avLst/>
          </a:prstGeom>
          <a:noFill/>
          <a:ln>
            <a:noFill/>
          </a:ln>
        </p:spPr>
      </p:pic>
      <p:pic>
        <p:nvPicPr>
          <p:cNvPr id="697" name="Google Shape;697;p40"/>
          <p:cNvPicPr preferRelativeResize="0"/>
          <p:nvPr/>
        </p:nvPicPr>
        <p:blipFill rotWithShape="1">
          <a:blip r:embed="rId5">
            <a:alphaModFix/>
          </a:blip>
          <a:srcRect/>
          <a:stretch/>
        </p:blipFill>
        <p:spPr>
          <a:xfrm>
            <a:off x="5184000" y="3549196"/>
            <a:ext cx="2193400" cy="1096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41"/>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41"/>
          <p:cNvSpPr txBox="1">
            <a:spLocks noGrp="1"/>
          </p:cNvSpPr>
          <p:nvPr>
            <p:ph type="title" idx="15"/>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2500"/>
              <a:t>Algorithms</a:t>
            </a:r>
            <a:endParaRPr sz="2500"/>
          </a:p>
        </p:txBody>
      </p:sp>
      <p:grpSp>
        <p:nvGrpSpPr>
          <p:cNvPr id="704" name="Google Shape;704;p41"/>
          <p:cNvGrpSpPr/>
          <p:nvPr/>
        </p:nvGrpSpPr>
        <p:grpSpPr>
          <a:xfrm rot="-5400000">
            <a:off x="568932" y="-282854"/>
            <a:ext cx="288601" cy="1096693"/>
            <a:chOff x="1006700" y="2603975"/>
            <a:chExt cx="55450" cy="210700"/>
          </a:xfrm>
        </p:grpSpPr>
        <p:sp>
          <p:nvSpPr>
            <p:cNvPr id="705" name="Google Shape;705;p41"/>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41"/>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41"/>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41"/>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41"/>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41"/>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1" name="Google Shape;711;p41"/>
          <p:cNvGrpSpPr/>
          <p:nvPr/>
        </p:nvGrpSpPr>
        <p:grpSpPr>
          <a:xfrm>
            <a:off x="7631179" y="4568552"/>
            <a:ext cx="458971" cy="426928"/>
            <a:chOff x="827350" y="3629733"/>
            <a:chExt cx="1431600" cy="1332067"/>
          </a:xfrm>
        </p:grpSpPr>
        <p:sp>
          <p:nvSpPr>
            <p:cNvPr id="712" name="Google Shape;712;p4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4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4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5" name="Google Shape;715;p41"/>
          <p:cNvSpPr txBox="1"/>
          <p:nvPr/>
        </p:nvSpPr>
        <p:spPr>
          <a:xfrm>
            <a:off x="252025" y="1470100"/>
            <a:ext cx="2791800" cy="3175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Clr>
                <a:srgbClr val="000000"/>
              </a:buClr>
              <a:buSzPts val="1300"/>
              <a:buFont typeface="Arial"/>
              <a:buNone/>
            </a:pPr>
            <a:r>
              <a:rPr lang="en" sz="1300" b="1" i="0" u="none" strike="noStrike" cap="none">
                <a:solidFill>
                  <a:schemeClr val="lt1"/>
                </a:solidFill>
                <a:latin typeface="Karla"/>
                <a:ea typeface="Karla"/>
                <a:cs typeface="Karla"/>
                <a:sym typeface="Karla"/>
              </a:rPr>
              <a:t>Phishing Email Detection:</a:t>
            </a:r>
            <a:endParaRPr sz="1300" b="1" i="0" u="none" strike="noStrike" cap="none">
              <a:solidFill>
                <a:schemeClr val="lt1"/>
              </a:solidFill>
              <a:latin typeface="Karla"/>
              <a:ea typeface="Karla"/>
              <a:cs typeface="Karla"/>
              <a:sym typeface="Karla"/>
            </a:endParaRPr>
          </a:p>
          <a:p>
            <a:pPr marL="0" marR="0" lvl="0" indent="0" algn="l" rtl="0">
              <a:lnSpc>
                <a:spcPct val="115000"/>
              </a:lnSpc>
              <a:spcBef>
                <a:spcPts val="1200"/>
              </a:spcBef>
              <a:spcAft>
                <a:spcPts val="0"/>
              </a:spcAft>
              <a:buClr>
                <a:srgbClr val="000000"/>
              </a:buClr>
              <a:buSzPts val="1100"/>
              <a:buFont typeface="Arial"/>
              <a:buNone/>
            </a:pPr>
            <a:r>
              <a:rPr lang="en" sz="1100" b="1" i="0" u="none" strike="noStrike" cap="none">
                <a:solidFill>
                  <a:schemeClr val="lt1"/>
                </a:solidFill>
                <a:latin typeface="Karla"/>
                <a:ea typeface="Karla"/>
                <a:cs typeface="Karla"/>
                <a:sym typeface="Karla"/>
              </a:rPr>
              <a:t>Algorithm:</a:t>
            </a:r>
            <a:r>
              <a:rPr lang="en" sz="1100" b="0" i="0" u="none" strike="noStrike" cap="none">
                <a:solidFill>
                  <a:schemeClr val="lt1"/>
                </a:solidFill>
                <a:latin typeface="Karla"/>
                <a:ea typeface="Karla"/>
                <a:cs typeface="Karla"/>
                <a:sym typeface="Karla"/>
              </a:rPr>
              <a:t> </a:t>
            </a:r>
            <a:r>
              <a:rPr lang="en" sz="1100" b="1" i="0" u="none" strike="noStrike" cap="none">
                <a:solidFill>
                  <a:schemeClr val="lt1"/>
                </a:solidFill>
                <a:latin typeface="Karla"/>
                <a:ea typeface="Karla"/>
                <a:cs typeface="Karla"/>
                <a:sym typeface="Karla"/>
              </a:rPr>
              <a:t>BERT (Bidirectional Encoder Representations from Transformers)</a:t>
            </a:r>
            <a:endParaRPr sz="1100" b="1" i="0" u="none" strike="noStrike" cap="none">
              <a:solidFill>
                <a:schemeClr val="lt1"/>
              </a:solidFill>
              <a:latin typeface="Karla"/>
              <a:ea typeface="Karla"/>
              <a:cs typeface="Karla"/>
              <a:sym typeface="Karla"/>
            </a:endParaRPr>
          </a:p>
          <a:p>
            <a:pPr marL="457200" marR="0" lvl="0" indent="-298450" algn="l" rtl="0">
              <a:lnSpc>
                <a:spcPct val="115000"/>
              </a:lnSpc>
              <a:spcBef>
                <a:spcPts val="1200"/>
              </a:spcBef>
              <a:spcAft>
                <a:spcPts val="0"/>
              </a:spcAft>
              <a:buClr>
                <a:schemeClr val="lt1"/>
              </a:buClr>
              <a:buSzPts val="1100"/>
              <a:buFont typeface="Arial"/>
              <a:buChar char="●"/>
            </a:pPr>
            <a:r>
              <a:rPr lang="en" sz="1100" b="0" i="0" u="none" strike="noStrike" cap="none">
                <a:solidFill>
                  <a:schemeClr val="lt1"/>
                </a:solidFill>
                <a:latin typeface="Karla"/>
                <a:ea typeface="Karla"/>
                <a:cs typeface="Karla"/>
                <a:sym typeface="Karla"/>
              </a:rPr>
              <a:t>Utilizes a </a:t>
            </a:r>
            <a:r>
              <a:rPr lang="en" sz="1100" b="1" i="0" u="none" strike="noStrike" cap="none">
                <a:solidFill>
                  <a:schemeClr val="lt1"/>
                </a:solidFill>
                <a:latin typeface="Karla"/>
                <a:ea typeface="Karla"/>
                <a:cs typeface="Karla"/>
                <a:sym typeface="Karla"/>
              </a:rPr>
              <a:t>pre-trained deep learning model</a:t>
            </a:r>
            <a:r>
              <a:rPr lang="en" sz="1100" b="0" i="0" u="none" strike="noStrike" cap="none">
                <a:solidFill>
                  <a:schemeClr val="lt1"/>
                </a:solidFill>
                <a:latin typeface="Karla"/>
                <a:ea typeface="Karla"/>
                <a:cs typeface="Karla"/>
                <a:sym typeface="Karla"/>
              </a:rPr>
              <a:t> for </a:t>
            </a:r>
            <a:r>
              <a:rPr lang="en" sz="1100" b="1" i="0" u="none" strike="noStrike" cap="none">
                <a:solidFill>
                  <a:schemeClr val="lt1"/>
                </a:solidFill>
                <a:latin typeface="Karla"/>
                <a:ea typeface="Karla"/>
                <a:cs typeface="Karla"/>
                <a:sym typeface="Karla"/>
              </a:rPr>
              <a:t>text classification</a:t>
            </a:r>
            <a:r>
              <a:rPr lang="en" sz="1100" b="0" i="0" u="none" strike="noStrike" cap="none">
                <a:solidFill>
                  <a:schemeClr val="lt1"/>
                </a:solidFill>
                <a:latin typeface="Karla"/>
                <a:ea typeface="Karla"/>
                <a:cs typeface="Karla"/>
                <a:sym typeface="Karla"/>
              </a:rPr>
              <a:t>.</a:t>
            </a:r>
            <a:endParaRPr sz="1100" b="0" i="0" u="none" strike="noStrike" cap="none">
              <a:solidFill>
                <a:schemeClr val="lt1"/>
              </a:solidFill>
              <a:latin typeface="Karla"/>
              <a:ea typeface="Karla"/>
              <a:cs typeface="Karla"/>
              <a:sym typeface="Karla"/>
            </a:endParaRPr>
          </a:p>
          <a:p>
            <a:pPr marL="457200" marR="0" lvl="0" indent="-298450" algn="l" rtl="0">
              <a:lnSpc>
                <a:spcPct val="115000"/>
              </a:lnSpc>
              <a:spcBef>
                <a:spcPts val="0"/>
              </a:spcBef>
              <a:spcAft>
                <a:spcPts val="0"/>
              </a:spcAft>
              <a:buClr>
                <a:schemeClr val="lt1"/>
              </a:buClr>
              <a:buSzPts val="1100"/>
              <a:buFont typeface="Arial"/>
              <a:buChar char="●"/>
            </a:pPr>
            <a:r>
              <a:rPr lang="en" sz="1100" b="1" i="0" u="none" strike="noStrike" cap="none">
                <a:solidFill>
                  <a:schemeClr val="lt1"/>
                </a:solidFill>
                <a:latin typeface="Karla"/>
                <a:ea typeface="Karla"/>
                <a:cs typeface="Karla"/>
                <a:sym typeface="Karla"/>
              </a:rPr>
              <a:t>Captures contextual meaning</a:t>
            </a:r>
            <a:r>
              <a:rPr lang="en" sz="1100" b="0" i="0" u="none" strike="noStrike" cap="none">
                <a:solidFill>
                  <a:schemeClr val="lt1"/>
                </a:solidFill>
                <a:latin typeface="Karla"/>
                <a:ea typeface="Karla"/>
                <a:cs typeface="Karla"/>
                <a:sym typeface="Karla"/>
              </a:rPr>
              <a:t> of words, improving phishing email detection.</a:t>
            </a:r>
            <a:endParaRPr sz="1100" b="0" i="0" u="none" strike="noStrike" cap="none">
              <a:solidFill>
                <a:schemeClr val="lt1"/>
              </a:solidFill>
              <a:latin typeface="Karla"/>
              <a:ea typeface="Karla"/>
              <a:cs typeface="Karla"/>
              <a:sym typeface="Karla"/>
            </a:endParaRPr>
          </a:p>
          <a:p>
            <a:pPr marL="457200" marR="0" lvl="0" indent="-298450" algn="l" rtl="0">
              <a:lnSpc>
                <a:spcPct val="115000"/>
              </a:lnSpc>
              <a:spcBef>
                <a:spcPts val="0"/>
              </a:spcBef>
              <a:spcAft>
                <a:spcPts val="0"/>
              </a:spcAft>
              <a:buClr>
                <a:schemeClr val="lt1"/>
              </a:buClr>
              <a:buSzPts val="1100"/>
              <a:buFont typeface="Arial"/>
              <a:buChar char="●"/>
            </a:pPr>
            <a:r>
              <a:rPr lang="en" sz="1100" b="1" i="0" u="none" strike="noStrike" cap="none">
                <a:solidFill>
                  <a:schemeClr val="lt1"/>
                </a:solidFill>
                <a:latin typeface="Karla"/>
                <a:ea typeface="Karla"/>
                <a:cs typeface="Karla"/>
                <a:sym typeface="Karla"/>
              </a:rPr>
              <a:t>Fine-tuned</a:t>
            </a:r>
            <a:r>
              <a:rPr lang="en" sz="1100" b="0" i="0" u="none" strike="noStrike" cap="none">
                <a:solidFill>
                  <a:schemeClr val="lt1"/>
                </a:solidFill>
                <a:latin typeface="Karla"/>
                <a:ea typeface="Karla"/>
                <a:cs typeface="Karla"/>
                <a:sym typeface="Karla"/>
              </a:rPr>
              <a:t> on phishing email datasets for high accuracy.</a:t>
            </a:r>
            <a:endParaRPr sz="1100" b="0" i="0" u="none" strike="noStrike" cap="none">
              <a:solidFill>
                <a:schemeClr val="lt1"/>
              </a:solidFill>
              <a:latin typeface="Karla"/>
              <a:ea typeface="Karla"/>
              <a:cs typeface="Karla"/>
              <a:sym typeface="Karla"/>
            </a:endParaRPr>
          </a:p>
          <a:p>
            <a:pPr marL="0" marR="0" lvl="0" indent="0" algn="l" rtl="0">
              <a:lnSpc>
                <a:spcPct val="100000"/>
              </a:lnSpc>
              <a:spcBef>
                <a:spcPts val="1200"/>
              </a:spcBef>
              <a:spcAft>
                <a:spcPts val="0"/>
              </a:spcAft>
              <a:buClr>
                <a:srgbClr val="000000"/>
              </a:buClr>
              <a:buSzPts val="1300"/>
              <a:buFont typeface="Arial"/>
              <a:buNone/>
            </a:pPr>
            <a:endParaRPr sz="1300" b="1" i="0" u="none" strike="noStrike" cap="none">
              <a:solidFill>
                <a:schemeClr val="lt1"/>
              </a:solidFill>
              <a:latin typeface="Karla"/>
              <a:ea typeface="Karla"/>
              <a:cs typeface="Karla"/>
              <a:sym typeface="Karla"/>
            </a:endParaRPr>
          </a:p>
        </p:txBody>
      </p:sp>
      <p:sp>
        <p:nvSpPr>
          <p:cNvPr id="716" name="Google Shape;716;p41"/>
          <p:cNvSpPr txBox="1"/>
          <p:nvPr/>
        </p:nvSpPr>
        <p:spPr>
          <a:xfrm>
            <a:off x="2995225" y="1470100"/>
            <a:ext cx="2990700" cy="3175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Clr>
                <a:srgbClr val="000000"/>
              </a:buClr>
              <a:buSzPts val="1300"/>
              <a:buFont typeface="Arial"/>
              <a:buNone/>
            </a:pPr>
            <a:r>
              <a:rPr lang="en" sz="1300" b="1" i="0" u="none" strike="noStrike" cap="none">
                <a:solidFill>
                  <a:schemeClr val="lt1"/>
                </a:solidFill>
                <a:latin typeface="Karla"/>
                <a:ea typeface="Karla"/>
                <a:cs typeface="Karla"/>
                <a:sym typeface="Karla"/>
              </a:rPr>
              <a:t>Fraudulent Transaction Detection:</a:t>
            </a:r>
            <a:endParaRPr sz="1300" b="1" i="0" u="none" strike="noStrike" cap="none">
              <a:solidFill>
                <a:schemeClr val="lt1"/>
              </a:solidFill>
              <a:latin typeface="Karla"/>
              <a:ea typeface="Karla"/>
              <a:cs typeface="Karla"/>
              <a:sym typeface="Karla"/>
            </a:endParaRPr>
          </a:p>
          <a:p>
            <a:pPr marL="0" marR="0" lvl="0" indent="0" algn="l" rtl="0">
              <a:lnSpc>
                <a:spcPct val="115000"/>
              </a:lnSpc>
              <a:spcBef>
                <a:spcPts val="1200"/>
              </a:spcBef>
              <a:spcAft>
                <a:spcPts val="0"/>
              </a:spcAft>
              <a:buClr>
                <a:srgbClr val="000000"/>
              </a:buClr>
              <a:buSzPts val="1100"/>
              <a:buFont typeface="Arial"/>
              <a:buNone/>
            </a:pPr>
            <a:r>
              <a:rPr lang="en" sz="1100" b="1" i="0" u="none" strike="noStrike" cap="none">
                <a:solidFill>
                  <a:schemeClr val="lt1"/>
                </a:solidFill>
                <a:latin typeface="Karla"/>
                <a:ea typeface="Karla"/>
                <a:cs typeface="Karla"/>
                <a:sym typeface="Karla"/>
              </a:rPr>
              <a:t>Algorithm:</a:t>
            </a:r>
            <a:r>
              <a:rPr lang="en" sz="1100" b="0" i="0" u="none" strike="noStrike" cap="none">
                <a:solidFill>
                  <a:schemeClr val="lt1"/>
                </a:solidFill>
                <a:latin typeface="Karla"/>
                <a:ea typeface="Karla"/>
                <a:cs typeface="Karla"/>
                <a:sym typeface="Karla"/>
              </a:rPr>
              <a:t> </a:t>
            </a:r>
            <a:r>
              <a:rPr lang="en" sz="1100" b="1" i="0" u="none" strike="noStrike" cap="none">
                <a:solidFill>
                  <a:schemeClr val="lt1"/>
                </a:solidFill>
                <a:latin typeface="Karla"/>
                <a:ea typeface="Karla"/>
                <a:cs typeface="Karla"/>
                <a:sym typeface="Karla"/>
              </a:rPr>
              <a:t>Autoencoder with Isolation Forest</a:t>
            </a:r>
            <a:endParaRPr sz="1100" b="1" i="0" u="none" strike="noStrike" cap="none">
              <a:solidFill>
                <a:schemeClr val="lt1"/>
              </a:solidFill>
              <a:latin typeface="Karla"/>
              <a:ea typeface="Karla"/>
              <a:cs typeface="Karla"/>
              <a:sym typeface="Karla"/>
            </a:endParaRPr>
          </a:p>
          <a:p>
            <a:pPr marL="457200" marR="0" lvl="0" indent="-298450" algn="l" rtl="0">
              <a:lnSpc>
                <a:spcPct val="115000"/>
              </a:lnSpc>
              <a:spcBef>
                <a:spcPts val="1200"/>
              </a:spcBef>
              <a:spcAft>
                <a:spcPts val="0"/>
              </a:spcAft>
              <a:buClr>
                <a:schemeClr val="lt1"/>
              </a:buClr>
              <a:buSzPts val="1100"/>
              <a:buFont typeface="Arial"/>
              <a:buChar char="●"/>
            </a:pPr>
            <a:r>
              <a:rPr lang="en" sz="1100" b="1" i="0" u="none" strike="noStrike" cap="none">
                <a:solidFill>
                  <a:schemeClr val="lt1"/>
                </a:solidFill>
                <a:latin typeface="Karla"/>
                <a:ea typeface="Karla"/>
                <a:cs typeface="Karla"/>
                <a:sym typeface="Karla"/>
              </a:rPr>
              <a:t>Autoencoder</a:t>
            </a:r>
            <a:r>
              <a:rPr lang="en" sz="1100" b="0" i="0" u="none" strike="noStrike" cap="none">
                <a:solidFill>
                  <a:schemeClr val="lt1"/>
                </a:solidFill>
                <a:latin typeface="Karla"/>
                <a:ea typeface="Karla"/>
                <a:cs typeface="Karla"/>
                <a:sym typeface="Karla"/>
              </a:rPr>
              <a:t> reduces dimensionality and extracts essential transaction features.</a:t>
            </a:r>
            <a:endParaRPr sz="1100" b="0" i="0" u="none" strike="noStrike" cap="none">
              <a:solidFill>
                <a:schemeClr val="lt1"/>
              </a:solidFill>
              <a:latin typeface="Karla"/>
              <a:ea typeface="Karla"/>
              <a:cs typeface="Karla"/>
              <a:sym typeface="Karla"/>
            </a:endParaRPr>
          </a:p>
          <a:p>
            <a:pPr marL="457200" marR="0" lvl="0" indent="-298450" algn="l" rtl="0">
              <a:lnSpc>
                <a:spcPct val="115000"/>
              </a:lnSpc>
              <a:spcBef>
                <a:spcPts val="0"/>
              </a:spcBef>
              <a:spcAft>
                <a:spcPts val="0"/>
              </a:spcAft>
              <a:buClr>
                <a:schemeClr val="lt1"/>
              </a:buClr>
              <a:buSzPts val="1100"/>
              <a:buFont typeface="Arial"/>
              <a:buChar char="●"/>
            </a:pPr>
            <a:r>
              <a:rPr lang="en" sz="1100" b="1" i="0" u="none" strike="noStrike" cap="none">
                <a:solidFill>
                  <a:schemeClr val="lt1"/>
                </a:solidFill>
                <a:latin typeface="Karla"/>
                <a:ea typeface="Karla"/>
                <a:cs typeface="Karla"/>
                <a:sym typeface="Karla"/>
              </a:rPr>
              <a:t>Isolation Forest</a:t>
            </a:r>
            <a:r>
              <a:rPr lang="en" sz="1100" b="0" i="0" u="none" strike="noStrike" cap="none">
                <a:solidFill>
                  <a:schemeClr val="lt1"/>
                </a:solidFill>
                <a:latin typeface="Karla"/>
                <a:ea typeface="Karla"/>
                <a:cs typeface="Karla"/>
                <a:sym typeface="Karla"/>
              </a:rPr>
              <a:t> detects anomalies based on learned representations.</a:t>
            </a:r>
            <a:endParaRPr sz="1100" b="0" i="0" u="none" strike="noStrike" cap="none">
              <a:solidFill>
                <a:schemeClr val="lt1"/>
              </a:solidFill>
              <a:latin typeface="Karla"/>
              <a:ea typeface="Karla"/>
              <a:cs typeface="Karla"/>
              <a:sym typeface="Karla"/>
            </a:endParaRPr>
          </a:p>
          <a:p>
            <a:pPr marL="457200" marR="0" lvl="0" indent="-298450" algn="l" rtl="0">
              <a:lnSpc>
                <a:spcPct val="115000"/>
              </a:lnSpc>
              <a:spcBef>
                <a:spcPts val="0"/>
              </a:spcBef>
              <a:spcAft>
                <a:spcPts val="0"/>
              </a:spcAft>
              <a:buClr>
                <a:schemeClr val="lt1"/>
              </a:buClr>
              <a:buSzPts val="1100"/>
              <a:buFont typeface="Arial"/>
              <a:buChar char="●"/>
            </a:pPr>
            <a:r>
              <a:rPr lang="en" sz="1100" b="0" i="0" u="none" strike="noStrike" cap="none">
                <a:solidFill>
                  <a:schemeClr val="lt1"/>
                </a:solidFill>
                <a:latin typeface="Karla"/>
                <a:ea typeface="Karla"/>
                <a:cs typeface="Karla"/>
                <a:sym typeface="Karla"/>
              </a:rPr>
              <a:t>Efficient for </a:t>
            </a:r>
            <a:r>
              <a:rPr lang="en" sz="1100" b="1" i="0" u="none" strike="noStrike" cap="none">
                <a:solidFill>
                  <a:schemeClr val="lt1"/>
                </a:solidFill>
                <a:latin typeface="Karla"/>
                <a:ea typeface="Karla"/>
                <a:cs typeface="Karla"/>
                <a:sym typeface="Karla"/>
              </a:rPr>
              <a:t>unsupervised learning</a:t>
            </a:r>
            <a:r>
              <a:rPr lang="en" sz="1100" b="0" i="0" u="none" strike="noStrike" cap="none">
                <a:solidFill>
                  <a:schemeClr val="lt1"/>
                </a:solidFill>
                <a:latin typeface="Karla"/>
                <a:ea typeface="Karla"/>
                <a:cs typeface="Karla"/>
                <a:sym typeface="Karla"/>
              </a:rPr>
              <a:t>, detecting fraud without requiring labeled data.</a:t>
            </a:r>
            <a:endParaRPr sz="1100" b="0" i="0" u="none" strike="noStrike" cap="none">
              <a:solidFill>
                <a:schemeClr val="lt1"/>
              </a:solidFill>
              <a:latin typeface="Karla"/>
              <a:ea typeface="Karla"/>
              <a:cs typeface="Karla"/>
              <a:sym typeface="Karla"/>
            </a:endParaRPr>
          </a:p>
          <a:p>
            <a:pPr marL="0" marR="0" lvl="0" indent="0" algn="l" rtl="0">
              <a:lnSpc>
                <a:spcPct val="100000"/>
              </a:lnSpc>
              <a:spcBef>
                <a:spcPts val="1200"/>
              </a:spcBef>
              <a:spcAft>
                <a:spcPts val="0"/>
              </a:spcAft>
              <a:buClr>
                <a:srgbClr val="000000"/>
              </a:buClr>
              <a:buSzPts val="1300"/>
              <a:buFont typeface="Arial"/>
              <a:buNone/>
            </a:pPr>
            <a:endParaRPr sz="1300" b="1" i="0" u="none" strike="noStrike" cap="none">
              <a:solidFill>
                <a:schemeClr val="lt1"/>
              </a:solidFill>
              <a:latin typeface="Karla"/>
              <a:ea typeface="Karla"/>
              <a:cs typeface="Karla"/>
              <a:sym typeface="Karla"/>
            </a:endParaRPr>
          </a:p>
        </p:txBody>
      </p:sp>
      <p:sp>
        <p:nvSpPr>
          <p:cNvPr id="717" name="Google Shape;717;p41"/>
          <p:cNvSpPr txBox="1"/>
          <p:nvPr/>
        </p:nvSpPr>
        <p:spPr>
          <a:xfrm>
            <a:off x="5967025" y="1470100"/>
            <a:ext cx="2990700" cy="3175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Clr>
                <a:srgbClr val="000000"/>
              </a:buClr>
              <a:buSzPts val="1300"/>
              <a:buFont typeface="Arial"/>
              <a:buNone/>
            </a:pPr>
            <a:r>
              <a:rPr lang="en" sz="1300" b="1" i="0" u="none" strike="noStrike" cap="none">
                <a:solidFill>
                  <a:schemeClr val="lt1"/>
                </a:solidFill>
                <a:latin typeface="Karla"/>
                <a:ea typeface="Karla"/>
                <a:cs typeface="Karla"/>
                <a:sym typeface="Karla"/>
              </a:rPr>
              <a:t>URL Classification:</a:t>
            </a:r>
            <a:endParaRPr sz="1300" b="1" i="0" u="none" strike="noStrike" cap="none">
              <a:solidFill>
                <a:schemeClr val="lt1"/>
              </a:solidFill>
              <a:latin typeface="Karla"/>
              <a:ea typeface="Karla"/>
              <a:cs typeface="Karla"/>
              <a:sym typeface="Karla"/>
            </a:endParaRPr>
          </a:p>
          <a:p>
            <a:pPr marL="0" marR="0" lvl="0" indent="0" algn="l" rtl="0">
              <a:lnSpc>
                <a:spcPct val="115000"/>
              </a:lnSpc>
              <a:spcBef>
                <a:spcPts val="1200"/>
              </a:spcBef>
              <a:spcAft>
                <a:spcPts val="0"/>
              </a:spcAft>
              <a:buClr>
                <a:srgbClr val="000000"/>
              </a:buClr>
              <a:buSzPts val="1100"/>
              <a:buFont typeface="Arial"/>
              <a:buNone/>
            </a:pPr>
            <a:r>
              <a:rPr lang="en" sz="1100" b="1" i="0" u="none" strike="noStrike" cap="none">
                <a:solidFill>
                  <a:schemeClr val="lt1"/>
                </a:solidFill>
                <a:latin typeface="Karla"/>
                <a:ea typeface="Karla"/>
                <a:cs typeface="Karla"/>
                <a:sym typeface="Karla"/>
              </a:rPr>
              <a:t>Algorithm:</a:t>
            </a:r>
            <a:r>
              <a:rPr lang="en" sz="1100" b="0" i="0" u="none" strike="noStrike" cap="none">
                <a:solidFill>
                  <a:schemeClr val="lt1"/>
                </a:solidFill>
                <a:latin typeface="Karla"/>
                <a:ea typeface="Karla"/>
                <a:cs typeface="Karla"/>
                <a:sym typeface="Karla"/>
              </a:rPr>
              <a:t> </a:t>
            </a:r>
            <a:r>
              <a:rPr lang="en" sz="1100" b="1" i="0" u="none" strike="noStrike" cap="none">
                <a:solidFill>
                  <a:schemeClr val="lt1"/>
                </a:solidFill>
                <a:latin typeface="Karla"/>
                <a:ea typeface="Karla"/>
                <a:cs typeface="Karla"/>
                <a:sym typeface="Karla"/>
              </a:rPr>
              <a:t>CNN + LSTM (Convolutional Neural Network + Long Short-Term Memory)</a:t>
            </a:r>
            <a:endParaRPr sz="1100" b="1" i="0" u="none" strike="noStrike" cap="none">
              <a:solidFill>
                <a:schemeClr val="lt1"/>
              </a:solidFill>
              <a:latin typeface="Karla"/>
              <a:ea typeface="Karla"/>
              <a:cs typeface="Karla"/>
              <a:sym typeface="Karla"/>
            </a:endParaRPr>
          </a:p>
          <a:p>
            <a:pPr marL="457200" marR="0" lvl="0" indent="-298450" algn="l" rtl="0">
              <a:lnSpc>
                <a:spcPct val="115000"/>
              </a:lnSpc>
              <a:spcBef>
                <a:spcPts val="1200"/>
              </a:spcBef>
              <a:spcAft>
                <a:spcPts val="0"/>
              </a:spcAft>
              <a:buClr>
                <a:schemeClr val="lt1"/>
              </a:buClr>
              <a:buSzPts val="1100"/>
              <a:buFont typeface="Arial"/>
              <a:buChar char="●"/>
            </a:pPr>
            <a:r>
              <a:rPr lang="en" sz="1100" b="1" i="0" u="none" strike="noStrike" cap="none">
                <a:solidFill>
                  <a:schemeClr val="lt1"/>
                </a:solidFill>
                <a:latin typeface="Karla"/>
                <a:ea typeface="Karla"/>
                <a:cs typeface="Karla"/>
                <a:sym typeface="Karla"/>
              </a:rPr>
              <a:t>CNN extracts spatial features</a:t>
            </a:r>
            <a:r>
              <a:rPr lang="en" sz="1100" b="0" i="0" u="none" strike="noStrike" cap="none">
                <a:solidFill>
                  <a:schemeClr val="lt1"/>
                </a:solidFill>
                <a:latin typeface="Karla"/>
                <a:ea typeface="Karla"/>
                <a:cs typeface="Karla"/>
                <a:sym typeface="Karla"/>
              </a:rPr>
              <a:t> from URL structure.</a:t>
            </a:r>
            <a:endParaRPr sz="1100" b="0" i="0" u="none" strike="noStrike" cap="none">
              <a:solidFill>
                <a:schemeClr val="lt1"/>
              </a:solidFill>
              <a:latin typeface="Karla"/>
              <a:ea typeface="Karla"/>
              <a:cs typeface="Karla"/>
              <a:sym typeface="Karla"/>
            </a:endParaRPr>
          </a:p>
          <a:p>
            <a:pPr marL="457200" marR="0" lvl="0" indent="-298450" algn="l" rtl="0">
              <a:lnSpc>
                <a:spcPct val="115000"/>
              </a:lnSpc>
              <a:spcBef>
                <a:spcPts val="0"/>
              </a:spcBef>
              <a:spcAft>
                <a:spcPts val="0"/>
              </a:spcAft>
              <a:buClr>
                <a:schemeClr val="lt1"/>
              </a:buClr>
              <a:buSzPts val="1100"/>
              <a:buFont typeface="Arial"/>
              <a:buChar char="●"/>
            </a:pPr>
            <a:r>
              <a:rPr lang="en" sz="1100" b="1" i="0" u="none" strike="noStrike" cap="none">
                <a:solidFill>
                  <a:schemeClr val="lt1"/>
                </a:solidFill>
                <a:latin typeface="Karla"/>
                <a:ea typeface="Karla"/>
                <a:cs typeface="Karla"/>
                <a:sym typeface="Karla"/>
              </a:rPr>
              <a:t>LSTM captures sequential patterns</a:t>
            </a:r>
            <a:r>
              <a:rPr lang="en" sz="1100" b="0" i="0" u="none" strike="noStrike" cap="none">
                <a:solidFill>
                  <a:schemeClr val="lt1"/>
                </a:solidFill>
                <a:latin typeface="Karla"/>
                <a:ea typeface="Karla"/>
                <a:cs typeface="Karla"/>
                <a:sym typeface="Karla"/>
              </a:rPr>
              <a:t>, improving detection of phishing URLs.</a:t>
            </a:r>
            <a:endParaRPr sz="1100" b="0" i="0" u="none" strike="noStrike" cap="none">
              <a:solidFill>
                <a:schemeClr val="lt1"/>
              </a:solidFill>
              <a:latin typeface="Karla"/>
              <a:ea typeface="Karla"/>
              <a:cs typeface="Karla"/>
              <a:sym typeface="Karla"/>
            </a:endParaRPr>
          </a:p>
          <a:p>
            <a:pPr marL="457200" marR="0" lvl="0" indent="-298450" algn="l" rtl="0">
              <a:lnSpc>
                <a:spcPct val="115000"/>
              </a:lnSpc>
              <a:spcBef>
                <a:spcPts val="0"/>
              </a:spcBef>
              <a:spcAft>
                <a:spcPts val="0"/>
              </a:spcAft>
              <a:buClr>
                <a:schemeClr val="lt1"/>
              </a:buClr>
              <a:buSzPts val="1100"/>
              <a:buFont typeface="Arial"/>
              <a:buChar char="●"/>
            </a:pPr>
            <a:r>
              <a:rPr lang="en" sz="1100" b="1" i="0" u="none" strike="noStrike" cap="none">
                <a:solidFill>
                  <a:schemeClr val="lt1"/>
                </a:solidFill>
                <a:latin typeface="Karla"/>
                <a:ea typeface="Karla"/>
                <a:cs typeface="Karla"/>
                <a:sym typeface="Karla"/>
              </a:rPr>
              <a:t>Hybrid deep learning model</a:t>
            </a:r>
            <a:r>
              <a:rPr lang="en" sz="1100" b="0" i="0" u="none" strike="noStrike" cap="none">
                <a:solidFill>
                  <a:schemeClr val="lt1"/>
                </a:solidFill>
                <a:latin typeface="Karla"/>
                <a:ea typeface="Karla"/>
                <a:cs typeface="Karla"/>
                <a:sym typeface="Karla"/>
              </a:rPr>
              <a:t> for better performance over traditional classifiers.</a:t>
            </a:r>
            <a:endParaRPr sz="1100" b="0" i="0" u="none" strike="noStrike" cap="none">
              <a:solidFill>
                <a:schemeClr val="lt1"/>
              </a:solidFill>
              <a:latin typeface="Karla"/>
              <a:ea typeface="Karla"/>
              <a:cs typeface="Karla"/>
              <a:sym typeface="Karla"/>
            </a:endParaRPr>
          </a:p>
          <a:p>
            <a:pPr marL="0" marR="0" lvl="0" indent="0" algn="l" rtl="0">
              <a:lnSpc>
                <a:spcPct val="100000"/>
              </a:lnSpc>
              <a:spcBef>
                <a:spcPts val="1200"/>
              </a:spcBef>
              <a:spcAft>
                <a:spcPts val="0"/>
              </a:spcAft>
              <a:buClr>
                <a:srgbClr val="000000"/>
              </a:buClr>
              <a:buSzPts val="1300"/>
              <a:buFont typeface="Arial"/>
              <a:buNone/>
            </a:pPr>
            <a:endParaRPr sz="1300" b="1" i="0" u="none" strike="noStrike" cap="none">
              <a:solidFill>
                <a:schemeClr val="lt1"/>
              </a:solidFill>
              <a:latin typeface="Karla"/>
              <a:ea typeface="Karla"/>
              <a:cs typeface="Karla"/>
              <a:sym typeface="Karl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42"/>
          <p:cNvSpPr txBox="1">
            <a:spLocks noGrp="1"/>
          </p:cNvSpPr>
          <p:nvPr>
            <p:ph type="title"/>
          </p:nvPr>
        </p:nvSpPr>
        <p:spPr>
          <a:xfrm>
            <a:off x="100050" y="1952200"/>
            <a:ext cx="2827200" cy="1170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a:t>Architecture Diagram</a:t>
            </a:r>
            <a:endParaRPr/>
          </a:p>
        </p:txBody>
      </p:sp>
      <p:pic>
        <p:nvPicPr>
          <p:cNvPr id="723" name="Google Shape;723;p42"/>
          <p:cNvPicPr preferRelativeResize="0"/>
          <p:nvPr/>
        </p:nvPicPr>
        <p:blipFill rotWithShape="1">
          <a:blip r:embed="rId3">
            <a:alphaModFix amt="75000"/>
          </a:blip>
          <a:srcRect l="19106" t="4942"/>
          <a:stretch/>
        </p:blipFill>
        <p:spPr>
          <a:xfrm rot="5400000">
            <a:off x="5263637" y="509564"/>
            <a:ext cx="4580326" cy="3332599"/>
          </a:xfrm>
          <a:prstGeom prst="rect">
            <a:avLst/>
          </a:prstGeom>
          <a:noFill/>
          <a:ln>
            <a:noFill/>
          </a:ln>
        </p:spPr>
      </p:pic>
      <p:grpSp>
        <p:nvGrpSpPr>
          <p:cNvPr id="724" name="Google Shape;724;p42"/>
          <p:cNvGrpSpPr/>
          <p:nvPr/>
        </p:nvGrpSpPr>
        <p:grpSpPr>
          <a:xfrm rot="5400000">
            <a:off x="2135832" y="-194504"/>
            <a:ext cx="288601" cy="1096693"/>
            <a:chOff x="1006700" y="2603975"/>
            <a:chExt cx="55450" cy="210700"/>
          </a:xfrm>
        </p:grpSpPr>
        <p:sp>
          <p:nvSpPr>
            <p:cNvPr id="725" name="Google Shape;725;p4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4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4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4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4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4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1" name="Google Shape;731;p42"/>
          <p:cNvGrpSpPr/>
          <p:nvPr/>
        </p:nvGrpSpPr>
        <p:grpSpPr>
          <a:xfrm>
            <a:off x="7921987" y="3917669"/>
            <a:ext cx="1017582" cy="946700"/>
            <a:chOff x="827350" y="3629733"/>
            <a:chExt cx="1431600" cy="1332067"/>
          </a:xfrm>
        </p:grpSpPr>
        <p:sp>
          <p:nvSpPr>
            <p:cNvPr id="732" name="Google Shape;732;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5" name="Google Shape;735;p42"/>
          <p:cNvGrpSpPr/>
          <p:nvPr/>
        </p:nvGrpSpPr>
        <p:grpSpPr>
          <a:xfrm>
            <a:off x="7379477" y="4313619"/>
            <a:ext cx="437354" cy="406680"/>
            <a:chOff x="827350" y="3629733"/>
            <a:chExt cx="1431600" cy="1332067"/>
          </a:xfrm>
        </p:grpSpPr>
        <p:sp>
          <p:nvSpPr>
            <p:cNvPr id="736" name="Google Shape;736;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9" name="Google Shape;739;p42"/>
          <p:cNvGrpSpPr/>
          <p:nvPr/>
        </p:nvGrpSpPr>
        <p:grpSpPr>
          <a:xfrm>
            <a:off x="8035905" y="3275506"/>
            <a:ext cx="572068" cy="532028"/>
            <a:chOff x="827350" y="3629733"/>
            <a:chExt cx="1431600" cy="1332067"/>
          </a:xfrm>
        </p:grpSpPr>
        <p:sp>
          <p:nvSpPr>
            <p:cNvPr id="740" name="Google Shape;740;p4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4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4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43" name="Google Shape;743;p42"/>
          <p:cNvPicPr preferRelativeResize="0"/>
          <p:nvPr/>
        </p:nvPicPr>
        <p:blipFill rotWithShape="1">
          <a:blip r:embed="rId4">
            <a:alphaModFix/>
          </a:blip>
          <a:srcRect/>
          <a:stretch/>
        </p:blipFill>
        <p:spPr>
          <a:xfrm>
            <a:off x="3046950" y="85200"/>
            <a:ext cx="6039424" cy="4951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43"/>
          <p:cNvSpPr txBox="1">
            <a:spLocks noGrp="1"/>
          </p:cNvSpPr>
          <p:nvPr>
            <p:ph type="title"/>
          </p:nvPr>
        </p:nvSpPr>
        <p:spPr>
          <a:xfrm>
            <a:off x="121775" y="2022600"/>
            <a:ext cx="2706600" cy="141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a:t>Context Diagram</a:t>
            </a:r>
            <a:endParaRPr/>
          </a:p>
        </p:txBody>
      </p:sp>
      <p:pic>
        <p:nvPicPr>
          <p:cNvPr id="749" name="Google Shape;749;p43"/>
          <p:cNvPicPr preferRelativeResize="0"/>
          <p:nvPr/>
        </p:nvPicPr>
        <p:blipFill rotWithShape="1">
          <a:blip r:embed="rId3">
            <a:alphaModFix amt="75000"/>
          </a:blip>
          <a:srcRect l="19106" t="4942"/>
          <a:stretch/>
        </p:blipFill>
        <p:spPr>
          <a:xfrm rot="5400000">
            <a:off x="5263637" y="509564"/>
            <a:ext cx="4580326" cy="3332599"/>
          </a:xfrm>
          <a:prstGeom prst="rect">
            <a:avLst/>
          </a:prstGeom>
          <a:noFill/>
          <a:ln>
            <a:noFill/>
          </a:ln>
        </p:spPr>
      </p:pic>
      <p:grpSp>
        <p:nvGrpSpPr>
          <p:cNvPr id="750" name="Google Shape;750;p43"/>
          <p:cNvGrpSpPr/>
          <p:nvPr/>
        </p:nvGrpSpPr>
        <p:grpSpPr>
          <a:xfrm rot="5400000">
            <a:off x="2135832" y="-194504"/>
            <a:ext cx="288601" cy="1096693"/>
            <a:chOff x="1006700" y="2603975"/>
            <a:chExt cx="55450" cy="210700"/>
          </a:xfrm>
        </p:grpSpPr>
        <p:sp>
          <p:nvSpPr>
            <p:cNvPr id="751" name="Google Shape;751;p4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4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4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4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4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4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7" name="Google Shape;757;p43"/>
          <p:cNvGrpSpPr/>
          <p:nvPr/>
        </p:nvGrpSpPr>
        <p:grpSpPr>
          <a:xfrm>
            <a:off x="7921987" y="3917669"/>
            <a:ext cx="1017582" cy="946700"/>
            <a:chOff x="827350" y="3629733"/>
            <a:chExt cx="1431600" cy="1332067"/>
          </a:xfrm>
        </p:grpSpPr>
        <p:sp>
          <p:nvSpPr>
            <p:cNvPr id="758" name="Google Shape;758;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1" name="Google Shape;761;p43"/>
          <p:cNvGrpSpPr/>
          <p:nvPr/>
        </p:nvGrpSpPr>
        <p:grpSpPr>
          <a:xfrm>
            <a:off x="7379477" y="4313619"/>
            <a:ext cx="437354" cy="406680"/>
            <a:chOff x="827350" y="3629733"/>
            <a:chExt cx="1431600" cy="1332067"/>
          </a:xfrm>
        </p:grpSpPr>
        <p:sp>
          <p:nvSpPr>
            <p:cNvPr id="762" name="Google Shape;762;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5" name="Google Shape;765;p43"/>
          <p:cNvGrpSpPr/>
          <p:nvPr/>
        </p:nvGrpSpPr>
        <p:grpSpPr>
          <a:xfrm>
            <a:off x="8035905" y="3275506"/>
            <a:ext cx="572068" cy="532028"/>
            <a:chOff x="827350" y="3629733"/>
            <a:chExt cx="1431600" cy="1332067"/>
          </a:xfrm>
        </p:grpSpPr>
        <p:sp>
          <p:nvSpPr>
            <p:cNvPr id="766" name="Google Shape;766;p4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4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4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69" name="Google Shape;769;p43"/>
          <p:cNvPicPr preferRelativeResize="0"/>
          <p:nvPr/>
        </p:nvPicPr>
        <p:blipFill rotWithShape="1">
          <a:blip r:embed="rId4">
            <a:alphaModFix/>
          </a:blip>
          <a:srcRect/>
          <a:stretch/>
        </p:blipFill>
        <p:spPr>
          <a:xfrm>
            <a:off x="3068700" y="209525"/>
            <a:ext cx="6075300" cy="4784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44"/>
          <p:cNvSpPr txBox="1">
            <a:spLocks noGrp="1"/>
          </p:cNvSpPr>
          <p:nvPr>
            <p:ph type="title"/>
          </p:nvPr>
        </p:nvSpPr>
        <p:spPr>
          <a:xfrm>
            <a:off x="132675" y="1663950"/>
            <a:ext cx="2751300" cy="1848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a:t>ER Diagram</a:t>
            </a:r>
            <a:endParaRPr/>
          </a:p>
        </p:txBody>
      </p:sp>
      <p:pic>
        <p:nvPicPr>
          <p:cNvPr id="775" name="Google Shape;775;p44"/>
          <p:cNvPicPr preferRelativeResize="0"/>
          <p:nvPr/>
        </p:nvPicPr>
        <p:blipFill rotWithShape="1">
          <a:blip r:embed="rId3">
            <a:alphaModFix amt="75000"/>
          </a:blip>
          <a:srcRect l="19106" t="4942"/>
          <a:stretch/>
        </p:blipFill>
        <p:spPr>
          <a:xfrm rot="5400000">
            <a:off x="5263637" y="509564"/>
            <a:ext cx="4580326" cy="3332599"/>
          </a:xfrm>
          <a:prstGeom prst="rect">
            <a:avLst/>
          </a:prstGeom>
          <a:noFill/>
          <a:ln>
            <a:noFill/>
          </a:ln>
        </p:spPr>
      </p:pic>
      <p:grpSp>
        <p:nvGrpSpPr>
          <p:cNvPr id="776" name="Google Shape;776;p44"/>
          <p:cNvGrpSpPr/>
          <p:nvPr/>
        </p:nvGrpSpPr>
        <p:grpSpPr>
          <a:xfrm rot="5400000">
            <a:off x="2135832" y="-194504"/>
            <a:ext cx="288601" cy="1096693"/>
            <a:chOff x="1006700" y="2603975"/>
            <a:chExt cx="55450" cy="210700"/>
          </a:xfrm>
        </p:grpSpPr>
        <p:sp>
          <p:nvSpPr>
            <p:cNvPr id="777" name="Google Shape;777;p4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4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4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4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4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4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3" name="Google Shape;783;p44"/>
          <p:cNvGrpSpPr/>
          <p:nvPr/>
        </p:nvGrpSpPr>
        <p:grpSpPr>
          <a:xfrm>
            <a:off x="7921987" y="3917669"/>
            <a:ext cx="1017582" cy="946700"/>
            <a:chOff x="827350" y="3629733"/>
            <a:chExt cx="1431600" cy="1332067"/>
          </a:xfrm>
        </p:grpSpPr>
        <p:sp>
          <p:nvSpPr>
            <p:cNvPr id="784" name="Google Shape;784;p4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4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4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87" name="Google Shape;787;p44"/>
          <p:cNvGrpSpPr/>
          <p:nvPr/>
        </p:nvGrpSpPr>
        <p:grpSpPr>
          <a:xfrm>
            <a:off x="7379477" y="4313619"/>
            <a:ext cx="437354" cy="406680"/>
            <a:chOff x="827350" y="3629733"/>
            <a:chExt cx="1431600" cy="1332067"/>
          </a:xfrm>
        </p:grpSpPr>
        <p:sp>
          <p:nvSpPr>
            <p:cNvPr id="788" name="Google Shape;788;p4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4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4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1" name="Google Shape;791;p44"/>
          <p:cNvGrpSpPr/>
          <p:nvPr/>
        </p:nvGrpSpPr>
        <p:grpSpPr>
          <a:xfrm>
            <a:off x="8035905" y="3275506"/>
            <a:ext cx="572068" cy="532028"/>
            <a:chOff x="827350" y="3629733"/>
            <a:chExt cx="1431600" cy="1332067"/>
          </a:xfrm>
        </p:grpSpPr>
        <p:sp>
          <p:nvSpPr>
            <p:cNvPr id="792" name="Google Shape;792;p4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4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4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95" name="Google Shape;795;p44"/>
          <p:cNvPicPr preferRelativeResize="0"/>
          <p:nvPr/>
        </p:nvPicPr>
        <p:blipFill rotWithShape="1">
          <a:blip r:embed="rId4">
            <a:alphaModFix/>
          </a:blip>
          <a:srcRect/>
          <a:stretch/>
        </p:blipFill>
        <p:spPr>
          <a:xfrm>
            <a:off x="3079575" y="63900"/>
            <a:ext cx="5940173" cy="49518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45"/>
          <p:cNvSpPr txBox="1">
            <a:spLocks noGrp="1"/>
          </p:cNvSpPr>
          <p:nvPr>
            <p:ph type="title"/>
          </p:nvPr>
        </p:nvSpPr>
        <p:spPr>
          <a:xfrm>
            <a:off x="-63525" y="1656775"/>
            <a:ext cx="2958300" cy="1883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a:t>Sequence Diagram</a:t>
            </a:r>
            <a:endParaRPr/>
          </a:p>
        </p:txBody>
      </p:sp>
      <p:pic>
        <p:nvPicPr>
          <p:cNvPr id="801" name="Google Shape;801;p45"/>
          <p:cNvPicPr preferRelativeResize="0"/>
          <p:nvPr/>
        </p:nvPicPr>
        <p:blipFill rotWithShape="1">
          <a:blip r:embed="rId3">
            <a:alphaModFix amt="75000"/>
          </a:blip>
          <a:srcRect l="19106" t="4942"/>
          <a:stretch/>
        </p:blipFill>
        <p:spPr>
          <a:xfrm rot="5400000">
            <a:off x="5241887" y="411689"/>
            <a:ext cx="4580326" cy="3332599"/>
          </a:xfrm>
          <a:prstGeom prst="rect">
            <a:avLst/>
          </a:prstGeom>
          <a:noFill/>
          <a:ln>
            <a:noFill/>
          </a:ln>
        </p:spPr>
      </p:pic>
      <p:grpSp>
        <p:nvGrpSpPr>
          <p:cNvPr id="802" name="Google Shape;802;p45"/>
          <p:cNvGrpSpPr/>
          <p:nvPr/>
        </p:nvGrpSpPr>
        <p:grpSpPr>
          <a:xfrm rot="5400000">
            <a:off x="2135832" y="-194504"/>
            <a:ext cx="288601" cy="1096693"/>
            <a:chOff x="1006700" y="2603975"/>
            <a:chExt cx="55450" cy="210700"/>
          </a:xfrm>
        </p:grpSpPr>
        <p:sp>
          <p:nvSpPr>
            <p:cNvPr id="803" name="Google Shape;803;p4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4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4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4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4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4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09" name="Google Shape;809;p45"/>
          <p:cNvGrpSpPr/>
          <p:nvPr/>
        </p:nvGrpSpPr>
        <p:grpSpPr>
          <a:xfrm>
            <a:off x="7921987" y="3917669"/>
            <a:ext cx="1017582" cy="946700"/>
            <a:chOff x="827350" y="3629733"/>
            <a:chExt cx="1431600" cy="1332067"/>
          </a:xfrm>
        </p:grpSpPr>
        <p:sp>
          <p:nvSpPr>
            <p:cNvPr id="810" name="Google Shape;810;p4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4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4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3" name="Google Shape;813;p45"/>
          <p:cNvGrpSpPr/>
          <p:nvPr/>
        </p:nvGrpSpPr>
        <p:grpSpPr>
          <a:xfrm>
            <a:off x="7379477" y="4313619"/>
            <a:ext cx="437354" cy="406680"/>
            <a:chOff x="827350" y="3629733"/>
            <a:chExt cx="1431600" cy="1332067"/>
          </a:xfrm>
        </p:grpSpPr>
        <p:sp>
          <p:nvSpPr>
            <p:cNvPr id="814" name="Google Shape;814;p4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4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4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7" name="Google Shape;817;p45"/>
          <p:cNvGrpSpPr/>
          <p:nvPr/>
        </p:nvGrpSpPr>
        <p:grpSpPr>
          <a:xfrm>
            <a:off x="8035905" y="3275506"/>
            <a:ext cx="572068" cy="532028"/>
            <a:chOff x="827350" y="3629733"/>
            <a:chExt cx="1431600" cy="1332067"/>
          </a:xfrm>
        </p:grpSpPr>
        <p:sp>
          <p:nvSpPr>
            <p:cNvPr id="818" name="Google Shape;818;p4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4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4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21" name="Google Shape;821;p45"/>
          <p:cNvPicPr preferRelativeResize="0"/>
          <p:nvPr/>
        </p:nvPicPr>
        <p:blipFill rotWithShape="1">
          <a:blip r:embed="rId4">
            <a:alphaModFix/>
          </a:blip>
          <a:srcRect/>
          <a:stretch/>
        </p:blipFill>
        <p:spPr>
          <a:xfrm>
            <a:off x="3068700" y="209525"/>
            <a:ext cx="5961702" cy="4743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8"/>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28"/>
          <p:cNvSpPr/>
          <p:nvPr/>
        </p:nvSpPr>
        <p:spPr>
          <a:xfrm>
            <a:off x="1475975" y="128222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8"/>
          <p:cNvSpPr/>
          <p:nvPr/>
        </p:nvSpPr>
        <p:spPr>
          <a:xfrm>
            <a:off x="4182000" y="128222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28"/>
          <p:cNvSpPr/>
          <p:nvPr/>
        </p:nvSpPr>
        <p:spPr>
          <a:xfrm>
            <a:off x="6888025" y="128222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28"/>
          <p:cNvSpPr/>
          <p:nvPr/>
        </p:nvSpPr>
        <p:spPr>
          <a:xfrm>
            <a:off x="1475975" y="312747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28"/>
          <p:cNvSpPr/>
          <p:nvPr/>
        </p:nvSpPr>
        <p:spPr>
          <a:xfrm>
            <a:off x="4182000" y="312747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28"/>
          <p:cNvSpPr/>
          <p:nvPr/>
        </p:nvSpPr>
        <p:spPr>
          <a:xfrm>
            <a:off x="6888025" y="3127475"/>
            <a:ext cx="780000" cy="5727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28"/>
          <p:cNvSpPr txBox="1">
            <a:spLocks noGrp="1"/>
          </p:cNvSpPr>
          <p:nvPr>
            <p:ph type="subTitle" idx="5"/>
          </p:nvPr>
        </p:nvSpPr>
        <p:spPr>
          <a:xfrm>
            <a:off x="3419251" y="4114613"/>
            <a:ext cx="2305500" cy="484800"/>
          </a:xfrm>
          <a:prstGeom prst="rect">
            <a:avLst/>
          </a:prstGeom>
          <a:noFill/>
          <a:ln>
            <a:noFill/>
          </a:ln>
        </p:spPr>
        <p:txBody>
          <a:bodyPr spcFirstLastPara="1" wrap="square" lIns="91425" tIns="91425" rIns="91425" bIns="91425" anchor="t" anchorCtr="0">
            <a:noAutofit/>
          </a:bodyPr>
          <a:lstStyle/>
          <a:p>
            <a:pPr marL="457200" lvl="0" indent="-292100" algn="l" rtl="0">
              <a:lnSpc>
                <a:spcPct val="100000"/>
              </a:lnSpc>
              <a:spcBef>
                <a:spcPts val="0"/>
              </a:spcBef>
              <a:spcAft>
                <a:spcPts val="0"/>
              </a:spcAft>
              <a:buSzPts val="1000"/>
              <a:buChar char="●"/>
            </a:pPr>
            <a:r>
              <a:rPr lang="en" sz="1000"/>
              <a:t>Metrics &amp; Progress Tracking</a:t>
            </a:r>
            <a:endParaRPr sz="1000"/>
          </a:p>
          <a:p>
            <a:pPr marL="457200" lvl="0" indent="-292100" algn="l" rtl="0">
              <a:lnSpc>
                <a:spcPct val="100000"/>
              </a:lnSpc>
              <a:spcBef>
                <a:spcPts val="0"/>
              </a:spcBef>
              <a:spcAft>
                <a:spcPts val="0"/>
              </a:spcAft>
              <a:buSzPts val="1000"/>
              <a:buChar char="●"/>
            </a:pPr>
            <a:r>
              <a:rPr lang="en" sz="1000"/>
              <a:t>Sprint 3 Retrospective</a:t>
            </a:r>
            <a:endParaRPr sz="1000"/>
          </a:p>
          <a:p>
            <a:pPr marL="457200" lvl="0" indent="0" algn="l" rtl="0">
              <a:lnSpc>
                <a:spcPct val="100000"/>
              </a:lnSpc>
              <a:spcBef>
                <a:spcPts val="0"/>
              </a:spcBef>
              <a:spcAft>
                <a:spcPts val="0"/>
              </a:spcAft>
              <a:buNone/>
            </a:pPr>
            <a:endParaRPr sz="1000"/>
          </a:p>
        </p:txBody>
      </p:sp>
      <p:sp>
        <p:nvSpPr>
          <p:cNvPr id="328" name="Google Shape;328;p28"/>
          <p:cNvSpPr txBox="1">
            <a:spLocks noGrp="1"/>
          </p:cNvSpPr>
          <p:nvPr>
            <p:ph type="subTitle" idx="7"/>
          </p:nvPr>
        </p:nvSpPr>
        <p:spPr>
          <a:xfrm>
            <a:off x="3419251" y="2193175"/>
            <a:ext cx="2305500" cy="484800"/>
          </a:xfrm>
          <a:prstGeom prst="rect">
            <a:avLst/>
          </a:prstGeom>
          <a:noFill/>
          <a:ln>
            <a:noFill/>
          </a:ln>
        </p:spPr>
        <p:txBody>
          <a:bodyPr spcFirstLastPara="1" wrap="square" lIns="91425" tIns="91425" rIns="91425" bIns="91425" anchor="t" anchorCtr="0">
            <a:noAutofit/>
          </a:bodyPr>
          <a:lstStyle/>
          <a:p>
            <a:pPr marL="457200" lvl="0" indent="-292100" algn="l" rtl="0">
              <a:lnSpc>
                <a:spcPct val="100000"/>
              </a:lnSpc>
              <a:spcBef>
                <a:spcPts val="0"/>
              </a:spcBef>
              <a:spcAft>
                <a:spcPts val="0"/>
              </a:spcAft>
              <a:buSzPts val="1000"/>
              <a:buChar char="●"/>
            </a:pPr>
            <a:r>
              <a:rPr lang="en" sz="1000"/>
              <a:t>Personas</a:t>
            </a:r>
            <a:endParaRPr sz="1000"/>
          </a:p>
          <a:p>
            <a:pPr marL="457200" lvl="0" indent="-292100" algn="l" rtl="0">
              <a:lnSpc>
                <a:spcPct val="100000"/>
              </a:lnSpc>
              <a:spcBef>
                <a:spcPts val="0"/>
              </a:spcBef>
              <a:spcAft>
                <a:spcPts val="0"/>
              </a:spcAft>
              <a:buSzPts val="1000"/>
              <a:buChar char="●"/>
            </a:pPr>
            <a:r>
              <a:rPr lang="en" sz="1000"/>
              <a:t>Minimum Viable Product (MVP)</a:t>
            </a:r>
            <a:endParaRPr sz="1000"/>
          </a:p>
        </p:txBody>
      </p:sp>
      <p:sp>
        <p:nvSpPr>
          <p:cNvPr id="329" name="Google Shape;329;p28"/>
          <p:cNvSpPr txBox="1">
            <a:spLocks noGrp="1"/>
          </p:cNvSpPr>
          <p:nvPr>
            <p:ph type="title" idx="21"/>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Agenda</a:t>
            </a:r>
            <a:endParaRPr/>
          </a:p>
        </p:txBody>
      </p:sp>
      <p:sp>
        <p:nvSpPr>
          <p:cNvPr id="330" name="Google Shape;330;p28"/>
          <p:cNvSpPr txBox="1">
            <a:spLocks noGrp="1"/>
          </p:cNvSpPr>
          <p:nvPr>
            <p:ph type="title" idx="8"/>
          </p:nvPr>
        </p:nvSpPr>
        <p:spPr>
          <a:xfrm>
            <a:off x="1415374" y="1344775"/>
            <a:ext cx="9012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01</a:t>
            </a:r>
            <a:endParaRPr/>
          </a:p>
        </p:txBody>
      </p:sp>
      <p:sp>
        <p:nvSpPr>
          <p:cNvPr id="331" name="Google Shape;331;p28"/>
          <p:cNvSpPr txBox="1">
            <a:spLocks noGrp="1"/>
          </p:cNvSpPr>
          <p:nvPr>
            <p:ph type="title" idx="9"/>
          </p:nvPr>
        </p:nvSpPr>
        <p:spPr>
          <a:xfrm>
            <a:off x="4121401" y="3190025"/>
            <a:ext cx="9012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05</a:t>
            </a:r>
            <a:endParaRPr/>
          </a:p>
        </p:txBody>
      </p:sp>
      <p:sp>
        <p:nvSpPr>
          <p:cNvPr id="332" name="Google Shape;332;p28"/>
          <p:cNvSpPr txBox="1">
            <a:spLocks noGrp="1"/>
          </p:cNvSpPr>
          <p:nvPr>
            <p:ph type="title" idx="15"/>
          </p:nvPr>
        </p:nvSpPr>
        <p:spPr>
          <a:xfrm>
            <a:off x="6125276" y="3680488"/>
            <a:ext cx="2305500" cy="527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 sz="1400"/>
              <a:t>Demonstrations &amp; Resources</a:t>
            </a:r>
            <a:endParaRPr sz="1400"/>
          </a:p>
        </p:txBody>
      </p:sp>
      <p:sp>
        <p:nvSpPr>
          <p:cNvPr id="333" name="Google Shape;333;p28"/>
          <p:cNvSpPr txBox="1">
            <a:spLocks noGrp="1"/>
          </p:cNvSpPr>
          <p:nvPr>
            <p:ph type="title"/>
          </p:nvPr>
        </p:nvSpPr>
        <p:spPr>
          <a:xfrm>
            <a:off x="789424" y="1682850"/>
            <a:ext cx="2305500" cy="527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 sz="1400"/>
              <a:t>Team &amp; Planning</a:t>
            </a:r>
            <a:endParaRPr sz="1400"/>
          </a:p>
        </p:txBody>
      </p:sp>
      <p:sp>
        <p:nvSpPr>
          <p:cNvPr id="334" name="Google Shape;334;p28"/>
          <p:cNvSpPr txBox="1">
            <a:spLocks noGrp="1"/>
          </p:cNvSpPr>
          <p:nvPr>
            <p:ph type="subTitle" idx="1"/>
          </p:nvPr>
        </p:nvSpPr>
        <p:spPr>
          <a:xfrm>
            <a:off x="637024" y="2040775"/>
            <a:ext cx="2305500" cy="484800"/>
          </a:xfrm>
          <a:prstGeom prst="rect">
            <a:avLst/>
          </a:prstGeom>
          <a:noFill/>
          <a:ln>
            <a:noFill/>
          </a:ln>
        </p:spPr>
        <p:txBody>
          <a:bodyPr spcFirstLastPara="1" wrap="square" lIns="91425" tIns="91425" rIns="91425" bIns="91425" anchor="t" anchorCtr="0">
            <a:noAutofit/>
          </a:bodyPr>
          <a:lstStyle/>
          <a:p>
            <a:pPr marL="457200" lvl="0" indent="-292100" algn="l" rtl="0">
              <a:lnSpc>
                <a:spcPct val="100000"/>
              </a:lnSpc>
              <a:spcBef>
                <a:spcPts val="0"/>
              </a:spcBef>
              <a:spcAft>
                <a:spcPts val="0"/>
              </a:spcAft>
              <a:buSzPts val="1000"/>
              <a:buChar char="●"/>
            </a:pPr>
            <a:r>
              <a:rPr lang="en" sz="1000"/>
              <a:t>Team Roles &amp; Responsibilities</a:t>
            </a:r>
            <a:endParaRPr sz="1000"/>
          </a:p>
          <a:p>
            <a:pPr marL="457200" lvl="0" indent="-292100" algn="l" rtl="0">
              <a:lnSpc>
                <a:spcPct val="100000"/>
              </a:lnSpc>
              <a:spcBef>
                <a:spcPts val="0"/>
              </a:spcBef>
              <a:spcAft>
                <a:spcPts val="0"/>
              </a:spcAft>
              <a:buSzPts val="1000"/>
              <a:buChar char="●"/>
            </a:pPr>
            <a:r>
              <a:rPr lang="en" sz="1000"/>
              <a:t>Improvements Based on Professor Feedback</a:t>
            </a:r>
            <a:endParaRPr sz="1000"/>
          </a:p>
          <a:p>
            <a:pPr marL="457200" lvl="0" indent="-292100" algn="l" rtl="0">
              <a:lnSpc>
                <a:spcPct val="100000"/>
              </a:lnSpc>
              <a:spcBef>
                <a:spcPts val="0"/>
              </a:spcBef>
              <a:spcAft>
                <a:spcPts val="0"/>
              </a:spcAft>
              <a:buSzPts val="1000"/>
              <a:buChar char="●"/>
            </a:pPr>
            <a:r>
              <a:rPr lang="en" sz="1000"/>
              <a:t>Project Description</a:t>
            </a:r>
            <a:endParaRPr sz="1000"/>
          </a:p>
          <a:p>
            <a:pPr marL="457200" lvl="0" indent="-292100" algn="l" rtl="0">
              <a:lnSpc>
                <a:spcPct val="100000"/>
              </a:lnSpc>
              <a:spcBef>
                <a:spcPts val="0"/>
              </a:spcBef>
              <a:spcAft>
                <a:spcPts val="0"/>
              </a:spcAft>
              <a:buSzPts val="1000"/>
              <a:buChar char="●"/>
            </a:pPr>
            <a:r>
              <a:rPr lang="en" sz="1000"/>
              <a:t>Team Working Agreement</a:t>
            </a:r>
            <a:endParaRPr sz="1000"/>
          </a:p>
          <a:p>
            <a:pPr marL="457200" lvl="0" indent="0" algn="l" rtl="0">
              <a:lnSpc>
                <a:spcPct val="100000"/>
              </a:lnSpc>
              <a:spcBef>
                <a:spcPts val="0"/>
              </a:spcBef>
              <a:spcAft>
                <a:spcPts val="0"/>
              </a:spcAft>
              <a:buSzPts val="1400"/>
              <a:buNone/>
            </a:pPr>
            <a:endParaRPr sz="1000"/>
          </a:p>
        </p:txBody>
      </p:sp>
      <p:sp>
        <p:nvSpPr>
          <p:cNvPr id="335" name="Google Shape;335;p28"/>
          <p:cNvSpPr txBox="1">
            <a:spLocks noGrp="1"/>
          </p:cNvSpPr>
          <p:nvPr>
            <p:ph type="title" idx="2"/>
          </p:nvPr>
        </p:nvSpPr>
        <p:spPr>
          <a:xfrm>
            <a:off x="713224" y="3909088"/>
            <a:ext cx="2305500" cy="527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 sz="1400"/>
              <a:t>Project Documentation &amp; Management</a:t>
            </a:r>
            <a:endParaRPr sz="1400"/>
          </a:p>
        </p:txBody>
      </p:sp>
      <p:sp>
        <p:nvSpPr>
          <p:cNvPr id="336" name="Google Shape;336;p28"/>
          <p:cNvSpPr txBox="1">
            <a:spLocks noGrp="1"/>
          </p:cNvSpPr>
          <p:nvPr>
            <p:ph type="subTitle" idx="3"/>
          </p:nvPr>
        </p:nvSpPr>
        <p:spPr>
          <a:xfrm>
            <a:off x="713224" y="4343213"/>
            <a:ext cx="2305500" cy="484800"/>
          </a:xfrm>
          <a:prstGeom prst="rect">
            <a:avLst/>
          </a:prstGeom>
          <a:noFill/>
          <a:ln>
            <a:noFill/>
          </a:ln>
        </p:spPr>
        <p:txBody>
          <a:bodyPr spcFirstLastPara="1" wrap="square" lIns="91425" tIns="91425" rIns="91425" bIns="91425" anchor="t" anchorCtr="0">
            <a:noAutofit/>
          </a:bodyPr>
          <a:lstStyle/>
          <a:p>
            <a:pPr marL="457200" lvl="0" indent="-292100" algn="l" rtl="0">
              <a:lnSpc>
                <a:spcPct val="100000"/>
              </a:lnSpc>
              <a:spcBef>
                <a:spcPts val="0"/>
              </a:spcBef>
              <a:spcAft>
                <a:spcPts val="0"/>
              </a:spcAft>
              <a:buSzPts val="1000"/>
              <a:buChar char="●"/>
            </a:pPr>
            <a:r>
              <a:rPr lang="en" sz="1000"/>
              <a:t>Sprint 2 Recap</a:t>
            </a:r>
            <a:endParaRPr sz="1000"/>
          </a:p>
          <a:p>
            <a:pPr marL="457200" lvl="0" indent="-292100" algn="l" rtl="0">
              <a:lnSpc>
                <a:spcPct val="100000"/>
              </a:lnSpc>
              <a:spcBef>
                <a:spcPts val="0"/>
              </a:spcBef>
              <a:spcAft>
                <a:spcPts val="0"/>
              </a:spcAft>
              <a:buSzPts val="1000"/>
              <a:buChar char="●"/>
            </a:pPr>
            <a:r>
              <a:rPr lang="en" sz="1000"/>
              <a:t>Diagrams</a:t>
            </a:r>
            <a:endParaRPr sz="1000"/>
          </a:p>
          <a:p>
            <a:pPr marL="457200" lvl="0" indent="-292100" algn="l" rtl="0">
              <a:lnSpc>
                <a:spcPct val="100000"/>
              </a:lnSpc>
              <a:spcBef>
                <a:spcPts val="0"/>
              </a:spcBef>
              <a:spcAft>
                <a:spcPts val="0"/>
              </a:spcAft>
              <a:buSzPts val="1000"/>
              <a:buChar char="●"/>
            </a:pPr>
            <a:r>
              <a:rPr lang="en" sz="1000"/>
              <a:t>Product Backlog</a:t>
            </a:r>
            <a:endParaRPr sz="1000"/>
          </a:p>
          <a:p>
            <a:pPr marL="457200" lvl="0" indent="-292100" algn="l" rtl="0">
              <a:lnSpc>
                <a:spcPct val="100000"/>
              </a:lnSpc>
              <a:spcBef>
                <a:spcPts val="0"/>
              </a:spcBef>
              <a:spcAft>
                <a:spcPts val="0"/>
              </a:spcAft>
              <a:buSzPts val="1000"/>
              <a:buChar char="●"/>
            </a:pPr>
            <a:r>
              <a:rPr lang="en" sz="1000"/>
              <a:t>Sprint 3 Backlog</a:t>
            </a:r>
            <a:endParaRPr sz="1000"/>
          </a:p>
        </p:txBody>
      </p:sp>
      <p:sp>
        <p:nvSpPr>
          <p:cNvPr id="337" name="Google Shape;337;p28"/>
          <p:cNvSpPr txBox="1">
            <a:spLocks noGrp="1"/>
          </p:cNvSpPr>
          <p:nvPr>
            <p:ph type="title" idx="4"/>
          </p:nvPr>
        </p:nvSpPr>
        <p:spPr>
          <a:xfrm>
            <a:off x="3495451" y="3680488"/>
            <a:ext cx="2305500" cy="527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 sz="1400"/>
              <a:t>Tracking &amp; Evaluation</a:t>
            </a:r>
            <a:endParaRPr sz="1400"/>
          </a:p>
        </p:txBody>
      </p:sp>
      <p:sp>
        <p:nvSpPr>
          <p:cNvPr id="338" name="Google Shape;338;p28"/>
          <p:cNvSpPr txBox="1">
            <a:spLocks noGrp="1"/>
          </p:cNvSpPr>
          <p:nvPr>
            <p:ph type="title" idx="6"/>
          </p:nvPr>
        </p:nvSpPr>
        <p:spPr>
          <a:xfrm>
            <a:off x="3419251" y="1835250"/>
            <a:ext cx="2305500" cy="527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 sz="1400"/>
              <a:t>User &amp; Product Definition</a:t>
            </a:r>
            <a:endParaRPr sz="1400"/>
          </a:p>
        </p:txBody>
      </p:sp>
      <p:sp>
        <p:nvSpPr>
          <p:cNvPr id="339" name="Google Shape;339;p28"/>
          <p:cNvSpPr txBox="1">
            <a:spLocks noGrp="1"/>
          </p:cNvSpPr>
          <p:nvPr>
            <p:ph type="title" idx="13"/>
          </p:nvPr>
        </p:nvSpPr>
        <p:spPr>
          <a:xfrm>
            <a:off x="1415374" y="3190025"/>
            <a:ext cx="9012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04</a:t>
            </a:r>
            <a:endParaRPr/>
          </a:p>
        </p:txBody>
      </p:sp>
      <p:sp>
        <p:nvSpPr>
          <p:cNvPr id="340" name="Google Shape;340;p28"/>
          <p:cNvSpPr txBox="1">
            <a:spLocks noGrp="1"/>
          </p:cNvSpPr>
          <p:nvPr>
            <p:ph type="title" idx="14"/>
          </p:nvPr>
        </p:nvSpPr>
        <p:spPr>
          <a:xfrm>
            <a:off x="4121401" y="1344775"/>
            <a:ext cx="9012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02</a:t>
            </a:r>
            <a:endParaRPr/>
          </a:p>
        </p:txBody>
      </p:sp>
      <p:sp>
        <p:nvSpPr>
          <p:cNvPr id="341" name="Google Shape;341;p28"/>
          <p:cNvSpPr txBox="1">
            <a:spLocks noGrp="1"/>
          </p:cNvSpPr>
          <p:nvPr>
            <p:ph type="subTitle" idx="16"/>
          </p:nvPr>
        </p:nvSpPr>
        <p:spPr>
          <a:xfrm>
            <a:off x="6125276" y="4038413"/>
            <a:ext cx="2305500" cy="484800"/>
          </a:xfrm>
          <a:prstGeom prst="rect">
            <a:avLst/>
          </a:prstGeom>
          <a:noFill/>
          <a:ln>
            <a:noFill/>
          </a:ln>
        </p:spPr>
        <p:txBody>
          <a:bodyPr spcFirstLastPara="1" wrap="square" lIns="91425" tIns="91425" rIns="91425" bIns="91425" anchor="t" anchorCtr="0">
            <a:noAutofit/>
          </a:bodyPr>
          <a:lstStyle/>
          <a:p>
            <a:pPr marL="457200" lvl="0" indent="-292100" algn="l" rtl="0">
              <a:lnSpc>
                <a:spcPct val="100000"/>
              </a:lnSpc>
              <a:spcBef>
                <a:spcPts val="0"/>
              </a:spcBef>
              <a:spcAft>
                <a:spcPts val="0"/>
              </a:spcAft>
              <a:buSzPts val="1000"/>
              <a:buChar char="●"/>
            </a:pPr>
            <a:r>
              <a:rPr lang="en" sz="1000"/>
              <a:t>Project Demo - Sprint 3</a:t>
            </a:r>
            <a:endParaRPr sz="1000"/>
          </a:p>
          <a:p>
            <a:pPr marL="457200" lvl="0" indent="-292100" algn="l" rtl="0">
              <a:lnSpc>
                <a:spcPct val="100000"/>
              </a:lnSpc>
              <a:spcBef>
                <a:spcPts val="0"/>
              </a:spcBef>
              <a:spcAft>
                <a:spcPts val="0"/>
              </a:spcAft>
              <a:buSzPts val="1000"/>
              <a:buChar char="●"/>
            </a:pPr>
            <a:r>
              <a:rPr lang="en" sz="1000"/>
              <a:t>GitHub Repository Link</a:t>
            </a:r>
            <a:endParaRPr sz="1000"/>
          </a:p>
          <a:p>
            <a:pPr marL="457200" lvl="0" indent="-292100" algn="l" rtl="0">
              <a:lnSpc>
                <a:spcPct val="100000"/>
              </a:lnSpc>
              <a:spcBef>
                <a:spcPts val="0"/>
              </a:spcBef>
              <a:spcAft>
                <a:spcPts val="0"/>
              </a:spcAft>
              <a:buSzPts val="1000"/>
              <a:buChar char="●"/>
            </a:pPr>
            <a:r>
              <a:rPr lang="en" sz="1000"/>
              <a:t>Live Application Demo</a:t>
            </a:r>
            <a:endParaRPr sz="1000"/>
          </a:p>
          <a:p>
            <a:pPr marL="457200" lvl="0" indent="0" algn="l" rtl="0">
              <a:lnSpc>
                <a:spcPct val="100000"/>
              </a:lnSpc>
              <a:spcBef>
                <a:spcPts val="0"/>
              </a:spcBef>
              <a:spcAft>
                <a:spcPts val="0"/>
              </a:spcAft>
              <a:buSzPts val="1400"/>
              <a:buNone/>
            </a:pPr>
            <a:endParaRPr sz="1000"/>
          </a:p>
        </p:txBody>
      </p:sp>
      <p:sp>
        <p:nvSpPr>
          <p:cNvPr id="342" name="Google Shape;342;p28"/>
          <p:cNvSpPr txBox="1">
            <a:spLocks noGrp="1"/>
          </p:cNvSpPr>
          <p:nvPr>
            <p:ph type="title" idx="17"/>
          </p:nvPr>
        </p:nvSpPr>
        <p:spPr>
          <a:xfrm>
            <a:off x="6125276" y="1835250"/>
            <a:ext cx="2305500" cy="527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500"/>
              <a:buNone/>
            </a:pPr>
            <a:r>
              <a:rPr lang="en" sz="1400"/>
              <a:t>Technology &amp; Implementation</a:t>
            </a:r>
            <a:endParaRPr sz="1400"/>
          </a:p>
        </p:txBody>
      </p:sp>
      <p:sp>
        <p:nvSpPr>
          <p:cNvPr id="343" name="Google Shape;343;p28"/>
          <p:cNvSpPr txBox="1">
            <a:spLocks noGrp="1"/>
          </p:cNvSpPr>
          <p:nvPr>
            <p:ph type="subTitle" idx="18"/>
          </p:nvPr>
        </p:nvSpPr>
        <p:spPr>
          <a:xfrm>
            <a:off x="6125276" y="2269375"/>
            <a:ext cx="2305500" cy="484800"/>
          </a:xfrm>
          <a:prstGeom prst="rect">
            <a:avLst/>
          </a:prstGeom>
          <a:noFill/>
          <a:ln>
            <a:noFill/>
          </a:ln>
        </p:spPr>
        <p:txBody>
          <a:bodyPr spcFirstLastPara="1" wrap="square" lIns="91425" tIns="91425" rIns="91425" bIns="91425" anchor="t" anchorCtr="0">
            <a:noAutofit/>
          </a:bodyPr>
          <a:lstStyle/>
          <a:p>
            <a:pPr marL="457200" lvl="0" indent="-292100" algn="l" rtl="0">
              <a:lnSpc>
                <a:spcPct val="100000"/>
              </a:lnSpc>
              <a:spcBef>
                <a:spcPts val="0"/>
              </a:spcBef>
              <a:spcAft>
                <a:spcPts val="0"/>
              </a:spcAft>
              <a:buSzPts val="1000"/>
              <a:buChar char="●"/>
            </a:pPr>
            <a:r>
              <a:rPr lang="en" sz="1000"/>
              <a:t>Technologies</a:t>
            </a:r>
            <a:endParaRPr sz="1000"/>
          </a:p>
          <a:p>
            <a:pPr marL="457200" lvl="0" indent="-292100" algn="l" rtl="0">
              <a:lnSpc>
                <a:spcPct val="100000"/>
              </a:lnSpc>
              <a:spcBef>
                <a:spcPts val="0"/>
              </a:spcBef>
              <a:spcAft>
                <a:spcPts val="0"/>
              </a:spcAft>
              <a:buSzPts val="1000"/>
              <a:buChar char="●"/>
            </a:pPr>
            <a:r>
              <a:rPr lang="en" sz="1000"/>
              <a:t>Algorithms</a:t>
            </a:r>
            <a:endParaRPr/>
          </a:p>
        </p:txBody>
      </p:sp>
      <p:sp>
        <p:nvSpPr>
          <p:cNvPr id="344" name="Google Shape;344;p28"/>
          <p:cNvSpPr txBox="1">
            <a:spLocks noGrp="1"/>
          </p:cNvSpPr>
          <p:nvPr>
            <p:ph type="title" idx="19"/>
          </p:nvPr>
        </p:nvSpPr>
        <p:spPr>
          <a:xfrm>
            <a:off x="6827426" y="3190025"/>
            <a:ext cx="9012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06</a:t>
            </a:r>
            <a:endParaRPr/>
          </a:p>
        </p:txBody>
      </p:sp>
      <p:sp>
        <p:nvSpPr>
          <p:cNvPr id="345" name="Google Shape;345;p28"/>
          <p:cNvSpPr txBox="1">
            <a:spLocks noGrp="1"/>
          </p:cNvSpPr>
          <p:nvPr>
            <p:ph type="title" idx="20"/>
          </p:nvPr>
        </p:nvSpPr>
        <p:spPr>
          <a:xfrm>
            <a:off x="6827426" y="1344775"/>
            <a:ext cx="901200" cy="44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000"/>
              <a:buNone/>
            </a:pPr>
            <a:r>
              <a:rPr lang="en"/>
              <a:t>03</a:t>
            </a:r>
            <a:endParaRPr/>
          </a:p>
        </p:txBody>
      </p:sp>
      <p:grpSp>
        <p:nvGrpSpPr>
          <p:cNvPr id="346" name="Google Shape;346;p28"/>
          <p:cNvGrpSpPr/>
          <p:nvPr/>
        </p:nvGrpSpPr>
        <p:grpSpPr>
          <a:xfrm rot="5400000">
            <a:off x="8179407" y="4316346"/>
            <a:ext cx="288601" cy="1096693"/>
            <a:chOff x="1006700" y="2603975"/>
            <a:chExt cx="55450" cy="210700"/>
          </a:xfrm>
        </p:grpSpPr>
        <p:sp>
          <p:nvSpPr>
            <p:cNvPr id="347" name="Google Shape;347;p28"/>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8"/>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28"/>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8"/>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28"/>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28"/>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3" name="Google Shape;353;p28"/>
          <p:cNvGrpSpPr/>
          <p:nvPr/>
        </p:nvGrpSpPr>
        <p:grpSpPr>
          <a:xfrm>
            <a:off x="57111" y="583985"/>
            <a:ext cx="520959" cy="484739"/>
            <a:chOff x="827350" y="3629733"/>
            <a:chExt cx="1431600" cy="1332067"/>
          </a:xfrm>
        </p:grpSpPr>
        <p:sp>
          <p:nvSpPr>
            <p:cNvPr id="354" name="Google Shape;354;p2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2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2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7" name="Google Shape;357;p28"/>
          <p:cNvGrpSpPr/>
          <p:nvPr/>
        </p:nvGrpSpPr>
        <p:grpSpPr>
          <a:xfrm>
            <a:off x="409461" y="85600"/>
            <a:ext cx="409581" cy="381104"/>
            <a:chOff x="827350" y="3629733"/>
            <a:chExt cx="1431600" cy="1332067"/>
          </a:xfrm>
        </p:grpSpPr>
        <p:sp>
          <p:nvSpPr>
            <p:cNvPr id="358" name="Google Shape;358;p2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2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46"/>
          <p:cNvSpPr txBox="1">
            <a:spLocks noGrp="1"/>
          </p:cNvSpPr>
          <p:nvPr>
            <p:ph type="title"/>
          </p:nvPr>
        </p:nvSpPr>
        <p:spPr>
          <a:xfrm>
            <a:off x="45675" y="1826075"/>
            <a:ext cx="2829000" cy="1319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a:t>Flow </a:t>
            </a:r>
            <a:endParaRPr/>
          </a:p>
          <a:p>
            <a:pPr marL="0" lvl="0" indent="0" algn="ctr" rtl="0">
              <a:lnSpc>
                <a:spcPct val="100000"/>
              </a:lnSpc>
              <a:spcBef>
                <a:spcPts val="0"/>
              </a:spcBef>
              <a:spcAft>
                <a:spcPts val="0"/>
              </a:spcAft>
              <a:buClr>
                <a:schemeClr val="dk1"/>
              </a:buClr>
              <a:buSzPts val="1100"/>
              <a:buFont typeface="Arial"/>
              <a:buNone/>
            </a:pPr>
            <a:r>
              <a:rPr lang="en"/>
              <a:t>Diagram</a:t>
            </a:r>
            <a:endParaRPr/>
          </a:p>
        </p:txBody>
      </p:sp>
      <p:pic>
        <p:nvPicPr>
          <p:cNvPr id="827" name="Google Shape;827;p46"/>
          <p:cNvPicPr preferRelativeResize="0"/>
          <p:nvPr/>
        </p:nvPicPr>
        <p:blipFill rotWithShape="1">
          <a:blip r:embed="rId3">
            <a:alphaModFix amt="75000"/>
          </a:blip>
          <a:srcRect l="19106" t="4942"/>
          <a:stretch/>
        </p:blipFill>
        <p:spPr>
          <a:xfrm rot="5400000">
            <a:off x="5263637" y="509564"/>
            <a:ext cx="4580326" cy="3332599"/>
          </a:xfrm>
          <a:prstGeom prst="rect">
            <a:avLst/>
          </a:prstGeom>
          <a:noFill/>
          <a:ln>
            <a:noFill/>
          </a:ln>
        </p:spPr>
      </p:pic>
      <p:grpSp>
        <p:nvGrpSpPr>
          <p:cNvPr id="828" name="Google Shape;828;p46"/>
          <p:cNvGrpSpPr/>
          <p:nvPr/>
        </p:nvGrpSpPr>
        <p:grpSpPr>
          <a:xfrm rot="5400000">
            <a:off x="2135832" y="-194504"/>
            <a:ext cx="288601" cy="1096693"/>
            <a:chOff x="1006700" y="2603975"/>
            <a:chExt cx="55450" cy="210700"/>
          </a:xfrm>
        </p:grpSpPr>
        <p:sp>
          <p:nvSpPr>
            <p:cNvPr id="829" name="Google Shape;829;p46"/>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46"/>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46"/>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46"/>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46"/>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46"/>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5" name="Google Shape;835;p46"/>
          <p:cNvGrpSpPr/>
          <p:nvPr/>
        </p:nvGrpSpPr>
        <p:grpSpPr>
          <a:xfrm>
            <a:off x="7921987" y="3917669"/>
            <a:ext cx="1017582" cy="946700"/>
            <a:chOff x="827350" y="3629733"/>
            <a:chExt cx="1431600" cy="1332067"/>
          </a:xfrm>
        </p:grpSpPr>
        <p:sp>
          <p:nvSpPr>
            <p:cNvPr id="836" name="Google Shape;836;p4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4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4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9" name="Google Shape;839;p46"/>
          <p:cNvGrpSpPr/>
          <p:nvPr/>
        </p:nvGrpSpPr>
        <p:grpSpPr>
          <a:xfrm>
            <a:off x="7379477" y="4313619"/>
            <a:ext cx="437354" cy="406680"/>
            <a:chOff x="827350" y="3629733"/>
            <a:chExt cx="1431600" cy="1332067"/>
          </a:xfrm>
        </p:grpSpPr>
        <p:sp>
          <p:nvSpPr>
            <p:cNvPr id="840" name="Google Shape;840;p4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4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4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3" name="Google Shape;843;p46"/>
          <p:cNvGrpSpPr/>
          <p:nvPr/>
        </p:nvGrpSpPr>
        <p:grpSpPr>
          <a:xfrm>
            <a:off x="8035905" y="3275506"/>
            <a:ext cx="572068" cy="532028"/>
            <a:chOff x="827350" y="3629733"/>
            <a:chExt cx="1431600" cy="1332067"/>
          </a:xfrm>
        </p:grpSpPr>
        <p:sp>
          <p:nvSpPr>
            <p:cNvPr id="844" name="Google Shape;844;p4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4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4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47" name="Google Shape;847;p46"/>
          <p:cNvPicPr preferRelativeResize="0"/>
          <p:nvPr/>
        </p:nvPicPr>
        <p:blipFill rotWithShape="1">
          <a:blip r:embed="rId4">
            <a:alphaModFix/>
          </a:blip>
          <a:srcRect/>
          <a:stretch/>
        </p:blipFill>
        <p:spPr>
          <a:xfrm>
            <a:off x="2417350" y="55000"/>
            <a:ext cx="6666299" cy="50139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47"/>
          <p:cNvSpPr txBox="1">
            <a:spLocks noGrp="1"/>
          </p:cNvSpPr>
          <p:nvPr>
            <p:ph type="title"/>
          </p:nvPr>
        </p:nvSpPr>
        <p:spPr>
          <a:xfrm>
            <a:off x="153950" y="1399200"/>
            <a:ext cx="2566800" cy="225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a:t>Class Diagram</a:t>
            </a:r>
            <a:endParaRPr/>
          </a:p>
        </p:txBody>
      </p:sp>
      <p:pic>
        <p:nvPicPr>
          <p:cNvPr id="853" name="Google Shape;853;p47"/>
          <p:cNvPicPr preferRelativeResize="0"/>
          <p:nvPr/>
        </p:nvPicPr>
        <p:blipFill rotWithShape="1">
          <a:blip r:embed="rId3">
            <a:alphaModFix amt="75000"/>
          </a:blip>
          <a:srcRect l="19106" t="4942"/>
          <a:stretch/>
        </p:blipFill>
        <p:spPr>
          <a:xfrm rot="5400000">
            <a:off x="5263637" y="509564"/>
            <a:ext cx="4580326" cy="3332599"/>
          </a:xfrm>
          <a:prstGeom prst="rect">
            <a:avLst/>
          </a:prstGeom>
          <a:noFill/>
          <a:ln>
            <a:noFill/>
          </a:ln>
        </p:spPr>
      </p:pic>
      <p:grpSp>
        <p:nvGrpSpPr>
          <p:cNvPr id="854" name="Google Shape;854;p47"/>
          <p:cNvGrpSpPr/>
          <p:nvPr/>
        </p:nvGrpSpPr>
        <p:grpSpPr>
          <a:xfrm rot="5400000">
            <a:off x="2135832" y="-194504"/>
            <a:ext cx="288601" cy="1096693"/>
            <a:chOff x="1006700" y="2603975"/>
            <a:chExt cx="55450" cy="210700"/>
          </a:xfrm>
        </p:grpSpPr>
        <p:sp>
          <p:nvSpPr>
            <p:cNvPr id="855" name="Google Shape;855;p47"/>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47"/>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47"/>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47"/>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47"/>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47"/>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1" name="Google Shape;861;p47"/>
          <p:cNvGrpSpPr/>
          <p:nvPr/>
        </p:nvGrpSpPr>
        <p:grpSpPr>
          <a:xfrm>
            <a:off x="7921987" y="3917669"/>
            <a:ext cx="1017582" cy="946700"/>
            <a:chOff x="827350" y="3629733"/>
            <a:chExt cx="1431600" cy="1332067"/>
          </a:xfrm>
        </p:grpSpPr>
        <p:sp>
          <p:nvSpPr>
            <p:cNvPr id="862" name="Google Shape;862;p4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4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4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5" name="Google Shape;865;p47"/>
          <p:cNvGrpSpPr/>
          <p:nvPr/>
        </p:nvGrpSpPr>
        <p:grpSpPr>
          <a:xfrm>
            <a:off x="7379477" y="4313619"/>
            <a:ext cx="437354" cy="406680"/>
            <a:chOff x="827350" y="3629733"/>
            <a:chExt cx="1431600" cy="1332067"/>
          </a:xfrm>
        </p:grpSpPr>
        <p:sp>
          <p:nvSpPr>
            <p:cNvPr id="866" name="Google Shape;866;p4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4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4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69" name="Google Shape;869;p47"/>
          <p:cNvGrpSpPr/>
          <p:nvPr/>
        </p:nvGrpSpPr>
        <p:grpSpPr>
          <a:xfrm>
            <a:off x="8035905" y="3275506"/>
            <a:ext cx="572068" cy="532028"/>
            <a:chOff x="827350" y="3629733"/>
            <a:chExt cx="1431600" cy="1332067"/>
          </a:xfrm>
        </p:grpSpPr>
        <p:sp>
          <p:nvSpPr>
            <p:cNvPr id="870" name="Google Shape;870;p47"/>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47"/>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47"/>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73" name="Google Shape;873;p47"/>
          <p:cNvPicPr preferRelativeResize="0"/>
          <p:nvPr/>
        </p:nvPicPr>
        <p:blipFill rotWithShape="1">
          <a:blip r:embed="rId4">
            <a:alphaModFix/>
          </a:blip>
          <a:srcRect/>
          <a:stretch/>
        </p:blipFill>
        <p:spPr>
          <a:xfrm>
            <a:off x="2992575" y="85200"/>
            <a:ext cx="6043776" cy="49517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48"/>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48"/>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Sprint 2 Recap</a:t>
            </a:r>
            <a:endParaRPr/>
          </a:p>
        </p:txBody>
      </p:sp>
      <p:grpSp>
        <p:nvGrpSpPr>
          <p:cNvPr id="880" name="Google Shape;880;p48"/>
          <p:cNvGrpSpPr/>
          <p:nvPr/>
        </p:nvGrpSpPr>
        <p:grpSpPr>
          <a:xfrm rot="5400000">
            <a:off x="862776" y="4248139"/>
            <a:ext cx="288601" cy="1096693"/>
            <a:chOff x="1006700" y="2603975"/>
            <a:chExt cx="55450" cy="210700"/>
          </a:xfrm>
        </p:grpSpPr>
        <p:sp>
          <p:nvSpPr>
            <p:cNvPr id="881" name="Google Shape;881;p48"/>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48"/>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48"/>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48"/>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48"/>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48"/>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7" name="Google Shape;887;p48"/>
          <p:cNvGrpSpPr/>
          <p:nvPr/>
        </p:nvGrpSpPr>
        <p:grpSpPr>
          <a:xfrm>
            <a:off x="7801545" y="157857"/>
            <a:ext cx="820307" cy="763275"/>
            <a:chOff x="827350" y="3629733"/>
            <a:chExt cx="1431600" cy="1332067"/>
          </a:xfrm>
        </p:grpSpPr>
        <p:sp>
          <p:nvSpPr>
            <p:cNvPr id="888" name="Google Shape;888;p4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4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4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1" name="Google Shape;891;p48"/>
          <p:cNvGrpSpPr/>
          <p:nvPr/>
        </p:nvGrpSpPr>
        <p:grpSpPr>
          <a:xfrm>
            <a:off x="8539484" y="870787"/>
            <a:ext cx="520673" cy="484473"/>
            <a:chOff x="827350" y="3629733"/>
            <a:chExt cx="1431600" cy="1332067"/>
          </a:xfrm>
        </p:grpSpPr>
        <p:sp>
          <p:nvSpPr>
            <p:cNvPr id="892" name="Google Shape;892;p4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4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4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5" name="Google Shape;895;p48"/>
          <p:cNvSpPr txBox="1"/>
          <p:nvPr/>
        </p:nvSpPr>
        <p:spPr>
          <a:xfrm>
            <a:off x="628925" y="1367550"/>
            <a:ext cx="7992900" cy="211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Karla"/>
                <a:ea typeface="Karla"/>
                <a:cs typeface="Karla"/>
                <a:sym typeface="Karla"/>
              </a:rPr>
              <a:t>In Sprint 2, the team successfully completed 7 user and technical stories, delivering a total of 63 story points. Key achievements included implementing phishing detection via email upload, transaction fraud detection, malicious URL checks, and sender verification. Technical implementations like integrating the BERT model for phishing, deploying CNN+LSTM for URL classification, and using Autoencoder + Isolation Forest for fraud detection were also completed. However, two stories—user role management (US_04) and OAuth authentication (TS_03)—were not completed, accounting for 13 story points. Overall, the sprint demonstrated strong progress in core detection features, despite minor backlog carryovers to Sprint 3.</a:t>
            </a:r>
            <a:endParaRPr>
              <a:solidFill>
                <a:schemeClr val="lt1"/>
              </a:solidFill>
              <a:latin typeface="Karla"/>
              <a:ea typeface="Karla"/>
              <a:cs typeface="Karla"/>
              <a:sym typeface="Karl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49"/>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49"/>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Product Backlog - User Stories</a:t>
            </a:r>
            <a:endParaRPr/>
          </a:p>
        </p:txBody>
      </p:sp>
      <p:grpSp>
        <p:nvGrpSpPr>
          <p:cNvPr id="902" name="Google Shape;902;p49"/>
          <p:cNvGrpSpPr/>
          <p:nvPr/>
        </p:nvGrpSpPr>
        <p:grpSpPr>
          <a:xfrm rot="5400000">
            <a:off x="862782" y="4248146"/>
            <a:ext cx="288601" cy="1096693"/>
            <a:chOff x="1006700" y="2603975"/>
            <a:chExt cx="55450" cy="210700"/>
          </a:xfrm>
        </p:grpSpPr>
        <p:sp>
          <p:nvSpPr>
            <p:cNvPr id="903" name="Google Shape;903;p49"/>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49"/>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49"/>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49"/>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49"/>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49"/>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09" name="Google Shape;909;p49"/>
          <p:cNvGrpSpPr/>
          <p:nvPr/>
        </p:nvGrpSpPr>
        <p:grpSpPr>
          <a:xfrm>
            <a:off x="7801545" y="157859"/>
            <a:ext cx="820307" cy="763275"/>
            <a:chOff x="827350" y="3629733"/>
            <a:chExt cx="1431600" cy="1332067"/>
          </a:xfrm>
        </p:grpSpPr>
        <p:sp>
          <p:nvSpPr>
            <p:cNvPr id="910" name="Google Shape;910;p4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4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4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3" name="Google Shape;913;p49"/>
          <p:cNvGrpSpPr/>
          <p:nvPr/>
        </p:nvGrpSpPr>
        <p:grpSpPr>
          <a:xfrm>
            <a:off x="8539484" y="870788"/>
            <a:ext cx="520673" cy="484473"/>
            <a:chOff x="827350" y="3629733"/>
            <a:chExt cx="1431600" cy="1332067"/>
          </a:xfrm>
        </p:grpSpPr>
        <p:sp>
          <p:nvSpPr>
            <p:cNvPr id="914" name="Google Shape;914;p4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4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4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917" name="Google Shape;917;p49"/>
          <p:cNvGraphicFramePr/>
          <p:nvPr/>
        </p:nvGraphicFramePr>
        <p:xfrm>
          <a:off x="131175" y="1298575"/>
          <a:ext cx="8408325" cy="3267250"/>
        </p:xfrm>
        <a:graphic>
          <a:graphicData uri="http://schemas.openxmlformats.org/drawingml/2006/table">
            <a:tbl>
              <a:tblPr>
                <a:noFill/>
                <a:tableStyleId>{A472F924-53DB-419E-90D3-89E6144643C7}</a:tableStyleId>
              </a:tblPr>
              <a:tblGrid>
                <a:gridCol w="806300">
                  <a:extLst>
                    <a:ext uri="{9D8B030D-6E8A-4147-A177-3AD203B41FA5}">
                      <a16:colId xmlns:a16="http://schemas.microsoft.com/office/drawing/2014/main" val="20000"/>
                    </a:ext>
                  </a:extLst>
                </a:gridCol>
                <a:gridCol w="2767450">
                  <a:extLst>
                    <a:ext uri="{9D8B030D-6E8A-4147-A177-3AD203B41FA5}">
                      <a16:colId xmlns:a16="http://schemas.microsoft.com/office/drawing/2014/main" val="20001"/>
                    </a:ext>
                  </a:extLst>
                </a:gridCol>
                <a:gridCol w="2169850">
                  <a:extLst>
                    <a:ext uri="{9D8B030D-6E8A-4147-A177-3AD203B41FA5}">
                      <a16:colId xmlns:a16="http://schemas.microsoft.com/office/drawing/2014/main" val="20002"/>
                    </a:ext>
                  </a:extLst>
                </a:gridCol>
                <a:gridCol w="1472725">
                  <a:extLst>
                    <a:ext uri="{9D8B030D-6E8A-4147-A177-3AD203B41FA5}">
                      <a16:colId xmlns:a16="http://schemas.microsoft.com/office/drawing/2014/main" val="20003"/>
                    </a:ext>
                  </a:extLst>
                </a:gridCol>
                <a:gridCol w="1192000">
                  <a:extLst>
                    <a:ext uri="{9D8B030D-6E8A-4147-A177-3AD203B41FA5}">
                      <a16:colId xmlns:a16="http://schemas.microsoft.com/office/drawing/2014/main" val="20004"/>
                    </a:ext>
                  </a:extLst>
                </a:gridCol>
              </a:tblGrid>
              <a:tr h="179850">
                <a:tc>
                  <a:txBody>
                    <a:bodyPr/>
                    <a:lstStyle/>
                    <a:p>
                      <a:pPr marL="0" marR="0" lvl="0" indent="0" algn="ctr" rtl="0">
                        <a:lnSpc>
                          <a:spcPct val="115000"/>
                        </a:lnSpc>
                        <a:spcBef>
                          <a:spcPts val="0"/>
                        </a:spcBef>
                        <a:spcAft>
                          <a:spcPts val="0"/>
                        </a:spcAft>
                        <a:buClr>
                          <a:srgbClr val="000000"/>
                        </a:buClr>
                        <a:buSzPts val="800"/>
                        <a:buFont typeface="Arial"/>
                        <a:buNone/>
                      </a:pPr>
                      <a:r>
                        <a:rPr lang="en" sz="800" b="1" u="none" strike="noStrike" cap="none">
                          <a:solidFill>
                            <a:schemeClr val="lt1"/>
                          </a:solidFill>
                          <a:latin typeface="Karla"/>
                          <a:ea typeface="Karla"/>
                          <a:cs typeface="Karla"/>
                          <a:sym typeface="Karla"/>
                        </a:rPr>
                        <a:t>ID</a:t>
                      </a:r>
                      <a:endParaRPr sz="800" b="1" u="none" strike="noStrike" cap="none">
                        <a:solidFill>
                          <a:schemeClr val="lt1"/>
                        </a:solidFill>
                        <a:latin typeface="Karla"/>
                        <a:ea typeface="Karla"/>
                        <a:cs typeface="Karla"/>
                        <a:sym typeface="Karla"/>
                      </a:endParaRPr>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b="1" u="none" strike="noStrike" cap="none">
                          <a:solidFill>
                            <a:schemeClr val="lt1"/>
                          </a:solidFill>
                          <a:latin typeface="Karla"/>
                          <a:ea typeface="Karla"/>
                          <a:cs typeface="Karla"/>
                          <a:sym typeface="Karla"/>
                        </a:rPr>
                        <a:t>User Story</a:t>
                      </a:r>
                      <a:endParaRPr sz="800" b="1" u="none" strike="noStrike" cap="none">
                        <a:solidFill>
                          <a:schemeClr val="lt1"/>
                        </a:solidFill>
                        <a:latin typeface="Karla"/>
                        <a:ea typeface="Karla"/>
                        <a:cs typeface="Karla"/>
                        <a:sym typeface="Karla"/>
                      </a:endParaRPr>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b="1" u="none" strike="noStrike" cap="none">
                          <a:solidFill>
                            <a:schemeClr val="lt1"/>
                          </a:solidFill>
                          <a:latin typeface="Karla"/>
                          <a:ea typeface="Karla"/>
                          <a:cs typeface="Karla"/>
                          <a:sym typeface="Karla"/>
                        </a:rPr>
                        <a:t>Acceptance Criteria</a:t>
                      </a:r>
                      <a:endParaRPr sz="800" b="1" u="none" strike="noStrike" cap="none">
                        <a:solidFill>
                          <a:schemeClr val="lt1"/>
                        </a:solidFill>
                        <a:latin typeface="Karla"/>
                        <a:ea typeface="Karla"/>
                        <a:cs typeface="Karla"/>
                        <a:sym typeface="Karla"/>
                      </a:endParaRPr>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b="1" u="none" strike="noStrike" cap="none">
                          <a:solidFill>
                            <a:schemeClr val="lt1"/>
                          </a:solidFill>
                          <a:latin typeface="Karla"/>
                          <a:ea typeface="Karla"/>
                          <a:cs typeface="Karla"/>
                          <a:sym typeface="Karla"/>
                        </a:rPr>
                        <a:t>Sprint</a:t>
                      </a:r>
                      <a:endParaRPr sz="800" b="1" u="none" strike="noStrike" cap="none">
                        <a:solidFill>
                          <a:schemeClr val="lt1"/>
                        </a:solidFill>
                        <a:latin typeface="Karla"/>
                        <a:ea typeface="Karla"/>
                        <a:cs typeface="Karla"/>
                        <a:sym typeface="Karla"/>
                      </a:endParaRPr>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b="1" u="none" strike="noStrike" cap="none">
                          <a:solidFill>
                            <a:schemeClr val="lt1"/>
                          </a:solidFill>
                          <a:latin typeface="Karla"/>
                          <a:ea typeface="Karla"/>
                          <a:cs typeface="Karla"/>
                          <a:sym typeface="Karla"/>
                        </a:rPr>
                        <a:t>Story Points</a:t>
                      </a:r>
                      <a:endParaRPr sz="800" b="1" u="none" strike="noStrike" cap="none">
                        <a:solidFill>
                          <a:schemeClr val="lt1"/>
                        </a:solidFill>
                        <a:latin typeface="Karla"/>
                        <a:ea typeface="Karla"/>
                        <a:cs typeface="Karla"/>
                        <a:sym typeface="Karla"/>
                      </a:endParaRPr>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569525">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US_01</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800">
                          <a:solidFill>
                            <a:schemeClr val="lt1"/>
                          </a:solidFill>
                          <a:latin typeface="Karla"/>
                          <a:ea typeface="Karla"/>
                          <a:cs typeface="Karla"/>
                          <a:sym typeface="Karla"/>
                        </a:rPr>
                        <a:t>As someone monitoring threats, I want a dashboard to view phishing email history so that I can track past threats.</a:t>
                      </a:r>
                      <a:endParaRPr sz="800">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Dashboard displays list of phishing emails with filtering options.</a:t>
                      </a:r>
                      <a:endParaRPr sz="800" u="none" strike="noStrike" cap="none">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Sprint 1</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5</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49450">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US_02</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800">
                          <a:solidFill>
                            <a:schemeClr val="lt1"/>
                          </a:solidFill>
                          <a:latin typeface="Karla"/>
                          <a:ea typeface="Karla"/>
                          <a:cs typeface="Karla"/>
                          <a:sym typeface="Karla"/>
                        </a:rPr>
                        <a:t>As an email recipient, I want to filter emails based on risk level so that I can quickly identify dangerous emails.</a:t>
                      </a:r>
                      <a:endParaRPr sz="800">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System allows filtering by safe, suspicious, and phishing categories.</a:t>
                      </a:r>
                      <a:endParaRPr sz="800" u="none" strike="noStrike" cap="none">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Sprint 1</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3</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49450">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US_03</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800">
                          <a:solidFill>
                            <a:schemeClr val="lt1"/>
                          </a:solidFill>
                          <a:latin typeface="Karla"/>
                          <a:ea typeface="Karla"/>
                          <a:cs typeface="Karla"/>
                          <a:sym typeface="Karla"/>
                        </a:rPr>
                        <a:t>As a security admin, I want to view statistics on detected threats so that I can analyze system performance.</a:t>
                      </a:r>
                      <a:endParaRPr sz="800">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Dashboard provides statistics on phishing, fraud, and malicious URLs.</a:t>
                      </a:r>
                      <a:endParaRPr sz="800" u="none" strike="noStrike" cap="none">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Sprint 1</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8</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49450">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US_04</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800">
                          <a:solidFill>
                            <a:schemeClr val="lt1"/>
                          </a:solidFill>
                          <a:latin typeface="Karla"/>
                          <a:ea typeface="Karla"/>
                          <a:cs typeface="Karla"/>
                          <a:sym typeface="Karla"/>
                        </a:rPr>
                        <a:t>As a platform administrator, I want to manage user roles and permissions so that I can control access levels.</a:t>
                      </a:r>
                      <a:endParaRPr sz="800">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System supports different access levels for users and admins.</a:t>
                      </a:r>
                      <a:endParaRPr sz="800" u="none" strike="noStrike" cap="none">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Sprint 1</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8</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569525">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US_05</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800">
                          <a:solidFill>
                            <a:schemeClr val="lt1"/>
                          </a:solidFill>
                          <a:latin typeface="Karla"/>
                          <a:ea typeface="Karla"/>
                          <a:cs typeface="Karla"/>
                          <a:sym typeface="Karla"/>
                        </a:rPr>
                        <a:t>As an individual reviewing suspicious emails, I want to upload an email for phishing detection so that I can know if it's safe.</a:t>
                      </a:r>
                      <a:endParaRPr sz="800">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System classifies email as safe, suspicious, or phishing with an alert.</a:t>
                      </a:r>
                      <a:endParaRPr sz="800" u="none" strike="noStrike" cap="none">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Sprint 2</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8</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50"/>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50"/>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Product Backlog - User Stories</a:t>
            </a:r>
            <a:endParaRPr/>
          </a:p>
        </p:txBody>
      </p:sp>
      <p:grpSp>
        <p:nvGrpSpPr>
          <p:cNvPr id="924" name="Google Shape;924;p50"/>
          <p:cNvGrpSpPr/>
          <p:nvPr/>
        </p:nvGrpSpPr>
        <p:grpSpPr>
          <a:xfrm rot="5400000">
            <a:off x="862782" y="4248146"/>
            <a:ext cx="288601" cy="1096693"/>
            <a:chOff x="1006700" y="2603975"/>
            <a:chExt cx="55450" cy="210700"/>
          </a:xfrm>
        </p:grpSpPr>
        <p:sp>
          <p:nvSpPr>
            <p:cNvPr id="925" name="Google Shape;925;p5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5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5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5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5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5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1" name="Google Shape;931;p50"/>
          <p:cNvGrpSpPr/>
          <p:nvPr/>
        </p:nvGrpSpPr>
        <p:grpSpPr>
          <a:xfrm>
            <a:off x="7801545" y="157859"/>
            <a:ext cx="820307" cy="763275"/>
            <a:chOff x="827350" y="3629733"/>
            <a:chExt cx="1431600" cy="1332067"/>
          </a:xfrm>
        </p:grpSpPr>
        <p:sp>
          <p:nvSpPr>
            <p:cNvPr id="932" name="Google Shape;932;p5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5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5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5" name="Google Shape;935;p50"/>
          <p:cNvGrpSpPr/>
          <p:nvPr/>
        </p:nvGrpSpPr>
        <p:grpSpPr>
          <a:xfrm>
            <a:off x="8539484" y="870788"/>
            <a:ext cx="520673" cy="484473"/>
            <a:chOff x="827350" y="3629733"/>
            <a:chExt cx="1431600" cy="1332067"/>
          </a:xfrm>
        </p:grpSpPr>
        <p:sp>
          <p:nvSpPr>
            <p:cNvPr id="936" name="Google Shape;936;p5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5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5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939" name="Google Shape;939;p50"/>
          <p:cNvGraphicFramePr/>
          <p:nvPr/>
        </p:nvGraphicFramePr>
        <p:xfrm>
          <a:off x="131175" y="1298575"/>
          <a:ext cx="8408325" cy="3267250"/>
        </p:xfrm>
        <a:graphic>
          <a:graphicData uri="http://schemas.openxmlformats.org/drawingml/2006/table">
            <a:tbl>
              <a:tblPr>
                <a:noFill/>
                <a:tableStyleId>{A472F924-53DB-419E-90D3-89E6144643C7}</a:tableStyleId>
              </a:tblPr>
              <a:tblGrid>
                <a:gridCol w="806300">
                  <a:extLst>
                    <a:ext uri="{9D8B030D-6E8A-4147-A177-3AD203B41FA5}">
                      <a16:colId xmlns:a16="http://schemas.microsoft.com/office/drawing/2014/main" val="20000"/>
                    </a:ext>
                  </a:extLst>
                </a:gridCol>
                <a:gridCol w="2767450">
                  <a:extLst>
                    <a:ext uri="{9D8B030D-6E8A-4147-A177-3AD203B41FA5}">
                      <a16:colId xmlns:a16="http://schemas.microsoft.com/office/drawing/2014/main" val="20001"/>
                    </a:ext>
                  </a:extLst>
                </a:gridCol>
                <a:gridCol w="2169850">
                  <a:extLst>
                    <a:ext uri="{9D8B030D-6E8A-4147-A177-3AD203B41FA5}">
                      <a16:colId xmlns:a16="http://schemas.microsoft.com/office/drawing/2014/main" val="20002"/>
                    </a:ext>
                  </a:extLst>
                </a:gridCol>
                <a:gridCol w="1472725">
                  <a:extLst>
                    <a:ext uri="{9D8B030D-6E8A-4147-A177-3AD203B41FA5}">
                      <a16:colId xmlns:a16="http://schemas.microsoft.com/office/drawing/2014/main" val="20003"/>
                    </a:ext>
                  </a:extLst>
                </a:gridCol>
                <a:gridCol w="1192000">
                  <a:extLst>
                    <a:ext uri="{9D8B030D-6E8A-4147-A177-3AD203B41FA5}">
                      <a16:colId xmlns:a16="http://schemas.microsoft.com/office/drawing/2014/main" val="20004"/>
                    </a:ext>
                  </a:extLst>
                </a:gridCol>
              </a:tblGrid>
              <a:tr h="179850">
                <a:tc>
                  <a:txBody>
                    <a:bodyPr/>
                    <a:lstStyle/>
                    <a:p>
                      <a:pPr marL="0" marR="0" lvl="0" indent="0" algn="ctr" rtl="0">
                        <a:lnSpc>
                          <a:spcPct val="115000"/>
                        </a:lnSpc>
                        <a:spcBef>
                          <a:spcPts val="0"/>
                        </a:spcBef>
                        <a:spcAft>
                          <a:spcPts val="0"/>
                        </a:spcAft>
                        <a:buClr>
                          <a:srgbClr val="000000"/>
                        </a:buClr>
                        <a:buSzPts val="800"/>
                        <a:buFont typeface="Arial"/>
                        <a:buNone/>
                      </a:pPr>
                      <a:r>
                        <a:rPr lang="en" sz="800" b="1" u="none" strike="noStrike" cap="none">
                          <a:solidFill>
                            <a:schemeClr val="lt1"/>
                          </a:solidFill>
                          <a:latin typeface="Karla"/>
                          <a:ea typeface="Karla"/>
                          <a:cs typeface="Karla"/>
                          <a:sym typeface="Karla"/>
                        </a:rPr>
                        <a:t>ID</a:t>
                      </a:r>
                      <a:endParaRPr sz="800" b="1"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b="1" u="none" strike="noStrike" cap="none">
                          <a:solidFill>
                            <a:schemeClr val="lt1"/>
                          </a:solidFill>
                          <a:latin typeface="Karla"/>
                          <a:ea typeface="Karla"/>
                          <a:cs typeface="Karla"/>
                          <a:sym typeface="Karla"/>
                        </a:rPr>
                        <a:t>User Story</a:t>
                      </a:r>
                      <a:endParaRPr sz="800" b="1"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b="1" u="none" strike="noStrike" cap="none">
                          <a:solidFill>
                            <a:schemeClr val="lt1"/>
                          </a:solidFill>
                          <a:latin typeface="Karla"/>
                          <a:ea typeface="Karla"/>
                          <a:cs typeface="Karla"/>
                          <a:sym typeface="Karla"/>
                        </a:rPr>
                        <a:t>Acceptance Criteria</a:t>
                      </a:r>
                      <a:endParaRPr sz="800" b="1"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b="1" u="none" strike="noStrike" cap="none">
                          <a:solidFill>
                            <a:schemeClr val="lt1"/>
                          </a:solidFill>
                          <a:latin typeface="Karla"/>
                          <a:ea typeface="Karla"/>
                          <a:cs typeface="Karla"/>
                          <a:sym typeface="Karla"/>
                        </a:rPr>
                        <a:t>Sprint</a:t>
                      </a:r>
                      <a:endParaRPr sz="800" b="1"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b="1" u="none" strike="noStrike" cap="none">
                          <a:solidFill>
                            <a:schemeClr val="lt1"/>
                          </a:solidFill>
                          <a:latin typeface="Karla"/>
                          <a:ea typeface="Karla"/>
                          <a:cs typeface="Karla"/>
                          <a:sym typeface="Karla"/>
                        </a:rPr>
                        <a:t>Story Points</a:t>
                      </a:r>
                      <a:endParaRPr sz="800" b="1"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569525">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US_06</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800">
                          <a:solidFill>
                            <a:schemeClr val="lt1"/>
                          </a:solidFill>
                          <a:latin typeface="Karla"/>
                          <a:ea typeface="Karla"/>
                          <a:cs typeface="Karla"/>
                          <a:sym typeface="Karla"/>
                        </a:rPr>
                        <a:t>As a finance manager, I want to upload transaction data so that I can detect fraudulent activities.</a:t>
                      </a:r>
                      <a:endParaRPr sz="800">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System flags transaction as normal or suspicious with a confidence score.</a:t>
                      </a:r>
                      <a:endParaRPr sz="800" u="none" strike="noStrike" cap="none">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Sprint 2</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13</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49450">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US_07</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800">
                          <a:solidFill>
                            <a:schemeClr val="lt1"/>
                          </a:solidFill>
                          <a:latin typeface="Karla"/>
                          <a:ea typeface="Karla"/>
                          <a:cs typeface="Karla"/>
                          <a:sym typeface="Karla"/>
                        </a:rPr>
                        <a:t>As someone browsing the web, I want to check if a URL is malicious so that I can avoid phishing sites.</a:t>
                      </a:r>
                      <a:endParaRPr sz="800">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System checks URL structure and domain reputation, classifying it as safe, suspicious, or malicious.</a:t>
                      </a:r>
                      <a:endParaRPr sz="800" u="none" strike="noStrike" cap="none">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Sprint 2</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5</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49450">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US_08</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800">
                          <a:solidFill>
                            <a:schemeClr val="lt1"/>
                          </a:solidFill>
                          <a:latin typeface="Karla"/>
                          <a:ea typeface="Karla"/>
                          <a:cs typeface="Karla"/>
                          <a:sym typeface="Karla"/>
                        </a:rPr>
                        <a:t>As a cautious email reader, I want to verify if a sender email is trustworthy so that I can decide whether to engage with the sender.</a:t>
                      </a:r>
                      <a:endParaRPr sz="800">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System checks sender reputation and displays a trust score.</a:t>
                      </a:r>
                      <a:endParaRPr sz="800" u="none" strike="noStrike" cap="none">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Sprint 2</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8</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49450">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US_09</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800">
                          <a:solidFill>
                            <a:schemeClr val="lt1"/>
                          </a:solidFill>
                          <a:latin typeface="Karla"/>
                          <a:ea typeface="Karla"/>
                          <a:cs typeface="Karla"/>
                          <a:sym typeface="Karla"/>
                        </a:rPr>
                        <a:t>As a system user, I want to receive real-time alerts for detected threats so that I can take immediate action.</a:t>
                      </a:r>
                      <a:endParaRPr sz="800">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User receives notifications via email or app for detected threats.</a:t>
                      </a:r>
                      <a:endParaRPr sz="800" u="none" strike="noStrike" cap="none">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Sprint 3</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8</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569525">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US_10</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800">
                          <a:solidFill>
                            <a:schemeClr val="lt1"/>
                          </a:solidFill>
                          <a:latin typeface="Karla"/>
                          <a:ea typeface="Karla"/>
                          <a:cs typeface="Karla"/>
                          <a:sym typeface="Karla"/>
                        </a:rPr>
                        <a:t>As a user of the detection system, I want an option to report a false positive classification so that I can help improve detection accuracy.</a:t>
                      </a:r>
                      <a:endParaRPr sz="800">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Users can flag an incorrect detection for review.</a:t>
                      </a:r>
                      <a:endParaRPr sz="800" u="none" strike="noStrike" cap="none">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Sprint 3</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3</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51"/>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51"/>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Product Backlog - Technical Stories</a:t>
            </a:r>
            <a:endParaRPr/>
          </a:p>
        </p:txBody>
      </p:sp>
      <p:grpSp>
        <p:nvGrpSpPr>
          <p:cNvPr id="946" name="Google Shape;946;p51"/>
          <p:cNvGrpSpPr/>
          <p:nvPr/>
        </p:nvGrpSpPr>
        <p:grpSpPr>
          <a:xfrm rot="5400000">
            <a:off x="862782" y="4248146"/>
            <a:ext cx="288601" cy="1096693"/>
            <a:chOff x="1006700" y="2603975"/>
            <a:chExt cx="55450" cy="210700"/>
          </a:xfrm>
        </p:grpSpPr>
        <p:sp>
          <p:nvSpPr>
            <p:cNvPr id="947" name="Google Shape;947;p51"/>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51"/>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51"/>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51"/>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51"/>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51"/>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3" name="Google Shape;953;p51"/>
          <p:cNvGrpSpPr/>
          <p:nvPr/>
        </p:nvGrpSpPr>
        <p:grpSpPr>
          <a:xfrm>
            <a:off x="8205870" y="7"/>
            <a:ext cx="820307" cy="763274"/>
            <a:chOff x="827350" y="3629733"/>
            <a:chExt cx="1431600" cy="1332067"/>
          </a:xfrm>
        </p:grpSpPr>
        <p:sp>
          <p:nvSpPr>
            <p:cNvPr id="954" name="Google Shape;954;p5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5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5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57" name="Google Shape;957;p51"/>
          <p:cNvGrpSpPr/>
          <p:nvPr/>
        </p:nvGrpSpPr>
        <p:grpSpPr>
          <a:xfrm>
            <a:off x="8539484" y="870788"/>
            <a:ext cx="520673" cy="484473"/>
            <a:chOff x="827350" y="3629733"/>
            <a:chExt cx="1431600" cy="1332067"/>
          </a:xfrm>
        </p:grpSpPr>
        <p:sp>
          <p:nvSpPr>
            <p:cNvPr id="958" name="Google Shape;958;p5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5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5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961" name="Google Shape;961;p51"/>
          <p:cNvGraphicFramePr/>
          <p:nvPr/>
        </p:nvGraphicFramePr>
        <p:xfrm>
          <a:off x="131175" y="1298575"/>
          <a:ext cx="8408325" cy="3267250"/>
        </p:xfrm>
        <a:graphic>
          <a:graphicData uri="http://schemas.openxmlformats.org/drawingml/2006/table">
            <a:tbl>
              <a:tblPr>
                <a:noFill/>
                <a:tableStyleId>{A472F924-53DB-419E-90D3-89E6144643C7}</a:tableStyleId>
              </a:tblPr>
              <a:tblGrid>
                <a:gridCol w="806300">
                  <a:extLst>
                    <a:ext uri="{9D8B030D-6E8A-4147-A177-3AD203B41FA5}">
                      <a16:colId xmlns:a16="http://schemas.microsoft.com/office/drawing/2014/main" val="20000"/>
                    </a:ext>
                  </a:extLst>
                </a:gridCol>
                <a:gridCol w="2767450">
                  <a:extLst>
                    <a:ext uri="{9D8B030D-6E8A-4147-A177-3AD203B41FA5}">
                      <a16:colId xmlns:a16="http://schemas.microsoft.com/office/drawing/2014/main" val="20001"/>
                    </a:ext>
                  </a:extLst>
                </a:gridCol>
                <a:gridCol w="2169850">
                  <a:extLst>
                    <a:ext uri="{9D8B030D-6E8A-4147-A177-3AD203B41FA5}">
                      <a16:colId xmlns:a16="http://schemas.microsoft.com/office/drawing/2014/main" val="20002"/>
                    </a:ext>
                  </a:extLst>
                </a:gridCol>
                <a:gridCol w="1472725">
                  <a:extLst>
                    <a:ext uri="{9D8B030D-6E8A-4147-A177-3AD203B41FA5}">
                      <a16:colId xmlns:a16="http://schemas.microsoft.com/office/drawing/2014/main" val="20003"/>
                    </a:ext>
                  </a:extLst>
                </a:gridCol>
                <a:gridCol w="1192000">
                  <a:extLst>
                    <a:ext uri="{9D8B030D-6E8A-4147-A177-3AD203B41FA5}">
                      <a16:colId xmlns:a16="http://schemas.microsoft.com/office/drawing/2014/main" val="20004"/>
                    </a:ext>
                  </a:extLst>
                </a:gridCol>
              </a:tblGrid>
              <a:tr h="179850">
                <a:tc>
                  <a:txBody>
                    <a:bodyPr/>
                    <a:lstStyle/>
                    <a:p>
                      <a:pPr marL="0" marR="0" lvl="0" indent="0" algn="ctr" rtl="0">
                        <a:lnSpc>
                          <a:spcPct val="115000"/>
                        </a:lnSpc>
                        <a:spcBef>
                          <a:spcPts val="0"/>
                        </a:spcBef>
                        <a:spcAft>
                          <a:spcPts val="0"/>
                        </a:spcAft>
                        <a:buClr>
                          <a:srgbClr val="000000"/>
                        </a:buClr>
                        <a:buSzPts val="800"/>
                        <a:buFont typeface="Arial"/>
                        <a:buNone/>
                      </a:pPr>
                      <a:r>
                        <a:rPr lang="en" sz="800" b="1" u="none" strike="noStrike" cap="none">
                          <a:solidFill>
                            <a:schemeClr val="lt1"/>
                          </a:solidFill>
                          <a:latin typeface="Karla"/>
                          <a:ea typeface="Karla"/>
                          <a:cs typeface="Karla"/>
                          <a:sym typeface="Karla"/>
                        </a:rPr>
                        <a:t>ID</a:t>
                      </a:r>
                      <a:endParaRPr sz="800" b="1" u="none" strike="noStrike" cap="none">
                        <a:solidFill>
                          <a:schemeClr val="lt1"/>
                        </a:solidFill>
                        <a:latin typeface="Karla"/>
                        <a:ea typeface="Karla"/>
                        <a:cs typeface="Karla"/>
                        <a:sym typeface="Karla"/>
                      </a:endParaRPr>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b="1" u="none" strike="noStrike" cap="none">
                          <a:solidFill>
                            <a:schemeClr val="lt1"/>
                          </a:solidFill>
                          <a:latin typeface="Karla"/>
                          <a:ea typeface="Karla"/>
                          <a:cs typeface="Karla"/>
                          <a:sym typeface="Karla"/>
                        </a:rPr>
                        <a:t>Technical Story</a:t>
                      </a:r>
                      <a:endParaRPr sz="800" b="1" u="none" strike="noStrike" cap="none">
                        <a:solidFill>
                          <a:schemeClr val="lt1"/>
                        </a:solidFill>
                        <a:latin typeface="Karla"/>
                        <a:ea typeface="Karla"/>
                        <a:cs typeface="Karla"/>
                        <a:sym typeface="Karla"/>
                      </a:endParaRPr>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b="1" u="none" strike="noStrike" cap="none">
                          <a:solidFill>
                            <a:schemeClr val="lt1"/>
                          </a:solidFill>
                          <a:latin typeface="Karla"/>
                          <a:ea typeface="Karla"/>
                          <a:cs typeface="Karla"/>
                          <a:sym typeface="Karla"/>
                        </a:rPr>
                        <a:t>Acceptance Criteria</a:t>
                      </a:r>
                      <a:endParaRPr sz="800" b="1" u="none" strike="noStrike" cap="none">
                        <a:solidFill>
                          <a:schemeClr val="lt1"/>
                        </a:solidFill>
                        <a:latin typeface="Karla"/>
                        <a:ea typeface="Karla"/>
                        <a:cs typeface="Karla"/>
                        <a:sym typeface="Karla"/>
                      </a:endParaRPr>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b="1" u="none" strike="noStrike" cap="none">
                          <a:solidFill>
                            <a:schemeClr val="lt1"/>
                          </a:solidFill>
                          <a:latin typeface="Karla"/>
                          <a:ea typeface="Karla"/>
                          <a:cs typeface="Karla"/>
                          <a:sym typeface="Karla"/>
                        </a:rPr>
                        <a:t>Sprint</a:t>
                      </a:r>
                      <a:endParaRPr sz="800" b="1" u="none" strike="noStrike" cap="none">
                        <a:solidFill>
                          <a:schemeClr val="lt1"/>
                        </a:solidFill>
                        <a:latin typeface="Karla"/>
                        <a:ea typeface="Karla"/>
                        <a:cs typeface="Karla"/>
                        <a:sym typeface="Karla"/>
                      </a:endParaRPr>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b="1" u="none" strike="noStrike" cap="none">
                          <a:solidFill>
                            <a:schemeClr val="lt1"/>
                          </a:solidFill>
                          <a:latin typeface="Karla"/>
                          <a:ea typeface="Karla"/>
                          <a:cs typeface="Karla"/>
                          <a:sym typeface="Karla"/>
                        </a:rPr>
                        <a:t>Story Points</a:t>
                      </a:r>
                      <a:endParaRPr sz="800" b="1" u="none" strike="noStrike" cap="none">
                        <a:solidFill>
                          <a:schemeClr val="lt1"/>
                        </a:solidFill>
                        <a:latin typeface="Karla"/>
                        <a:ea typeface="Karla"/>
                        <a:cs typeface="Karla"/>
                        <a:sym typeface="Karla"/>
                      </a:endParaRPr>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569525">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TS_01</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Create a dashboard for threat statistics so that admins can monitor system performance.</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Dashboard displays data on detected threats.</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Sprint 1</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8</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49450">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TS_02</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Design a user role management system so that access levels can be controlled efficiently.</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Admins can assign permissions to different user roles.</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Sprint 1</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8</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49450">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TS_03</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Implement OAuth authentication for secure user access so that users can log in securely.</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User authentication is secure, and access tokens work correctly.</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Sprint 1</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5</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49450">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TS_04</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Set up AWS for cloud deployment so that the system can be scalable and accessible.</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Backend deployed and accessible via API.</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Sprint 1</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5</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569525">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TS_05</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Integrate BERT model for phishing email detection so that emails can be classified accurately.</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Model achieves at least 90% accuracy on test data.</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Sprint 2</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8</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5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52"/>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Product Backlog - Technical Stories</a:t>
            </a:r>
            <a:endParaRPr/>
          </a:p>
        </p:txBody>
      </p:sp>
      <p:grpSp>
        <p:nvGrpSpPr>
          <p:cNvPr id="968" name="Google Shape;968;p52"/>
          <p:cNvGrpSpPr/>
          <p:nvPr/>
        </p:nvGrpSpPr>
        <p:grpSpPr>
          <a:xfrm rot="5400000">
            <a:off x="862782" y="4248146"/>
            <a:ext cx="288601" cy="1096693"/>
            <a:chOff x="1006700" y="2603975"/>
            <a:chExt cx="55450" cy="210700"/>
          </a:xfrm>
        </p:grpSpPr>
        <p:sp>
          <p:nvSpPr>
            <p:cNvPr id="969" name="Google Shape;969;p5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5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5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5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5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5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5" name="Google Shape;975;p52"/>
          <p:cNvGrpSpPr/>
          <p:nvPr/>
        </p:nvGrpSpPr>
        <p:grpSpPr>
          <a:xfrm>
            <a:off x="8239845" y="107507"/>
            <a:ext cx="820307" cy="763274"/>
            <a:chOff x="827350" y="3629733"/>
            <a:chExt cx="1431600" cy="1332067"/>
          </a:xfrm>
        </p:grpSpPr>
        <p:sp>
          <p:nvSpPr>
            <p:cNvPr id="976" name="Google Shape;976;p5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5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5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9" name="Google Shape;979;p52"/>
          <p:cNvGrpSpPr/>
          <p:nvPr/>
        </p:nvGrpSpPr>
        <p:grpSpPr>
          <a:xfrm>
            <a:off x="8539484" y="870788"/>
            <a:ext cx="520673" cy="484473"/>
            <a:chOff x="827350" y="3629733"/>
            <a:chExt cx="1431600" cy="1332067"/>
          </a:xfrm>
        </p:grpSpPr>
        <p:sp>
          <p:nvSpPr>
            <p:cNvPr id="980" name="Google Shape;980;p5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5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5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983" name="Google Shape;983;p52"/>
          <p:cNvGraphicFramePr/>
          <p:nvPr/>
        </p:nvGraphicFramePr>
        <p:xfrm>
          <a:off x="131175" y="1298575"/>
          <a:ext cx="8360950" cy="3267250"/>
        </p:xfrm>
        <a:graphic>
          <a:graphicData uri="http://schemas.openxmlformats.org/drawingml/2006/table">
            <a:tbl>
              <a:tblPr>
                <a:noFill/>
                <a:tableStyleId>{A472F924-53DB-419E-90D3-89E6144643C7}</a:tableStyleId>
              </a:tblPr>
              <a:tblGrid>
                <a:gridCol w="801750">
                  <a:extLst>
                    <a:ext uri="{9D8B030D-6E8A-4147-A177-3AD203B41FA5}">
                      <a16:colId xmlns:a16="http://schemas.microsoft.com/office/drawing/2014/main" val="20000"/>
                    </a:ext>
                  </a:extLst>
                </a:gridCol>
                <a:gridCol w="2751875">
                  <a:extLst>
                    <a:ext uri="{9D8B030D-6E8A-4147-A177-3AD203B41FA5}">
                      <a16:colId xmlns:a16="http://schemas.microsoft.com/office/drawing/2014/main" val="20001"/>
                    </a:ext>
                  </a:extLst>
                </a:gridCol>
                <a:gridCol w="2157625">
                  <a:extLst>
                    <a:ext uri="{9D8B030D-6E8A-4147-A177-3AD203B41FA5}">
                      <a16:colId xmlns:a16="http://schemas.microsoft.com/office/drawing/2014/main" val="20002"/>
                    </a:ext>
                  </a:extLst>
                </a:gridCol>
                <a:gridCol w="1464425">
                  <a:extLst>
                    <a:ext uri="{9D8B030D-6E8A-4147-A177-3AD203B41FA5}">
                      <a16:colId xmlns:a16="http://schemas.microsoft.com/office/drawing/2014/main" val="20003"/>
                    </a:ext>
                  </a:extLst>
                </a:gridCol>
                <a:gridCol w="1185275">
                  <a:extLst>
                    <a:ext uri="{9D8B030D-6E8A-4147-A177-3AD203B41FA5}">
                      <a16:colId xmlns:a16="http://schemas.microsoft.com/office/drawing/2014/main" val="20004"/>
                    </a:ext>
                  </a:extLst>
                </a:gridCol>
              </a:tblGrid>
              <a:tr h="179850">
                <a:tc>
                  <a:txBody>
                    <a:bodyPr/>
                    <a:lstStyle/>
                    <a:p>
                      <a:pPr marL="0" marR="0" lvl="0" indent="0" algn="ctr" rtl="0">
                        <a:lnSpc>
                          <a:spcPct val="115000"/>
                        </a:lnSpc>
                        <a:spcBef>
                          <a:spcPts val="0"/>
                        </a:spcBef>
                        <a:spcAft>
                          <a:spcPts val="0"/>
                        </a:spcAft>
                        <a:buClr>
                          <a:srgbClr val="000000"/>
                        </a:buClr>
                        <a:buSzPts val="800"/>
                        <a:buFont typeface="Arial"/>
                        <a:buNone/>
                      </a:pPr>
                      <a:r>
                        <a:rPr lang="en" sz="800" b="1" u="none" strike="noStrike" cap="none">
                          <a:solidFill>
                            <a:schemeClr val="lt1"/>
                          </a:solidFill>
                          <a:latin typeface="Karla"/>
                          <a:ea typeface="Karla"/>
                          <a:cs typeface="Karla"/>
                          <a:sym typeface="Karla"/>
                        </a:rPr>
                        <a:t>ID</a:t>
                      </a:r>
                      <a:endParaRPr sz="800" b="1" u="none" strike="noStrike" cap="none">
                        <a:solidFill>
                          <a:schemeClr val="lt1"/>
                        </a:solidFill>
                        <a:latin typeface="Karla"/>
                        <a:ea typeface="Karla"/>
                        <a:cs typeface="Karla"/>
                        <a:sym typeface="Karla"/>
                      </a:endParaRPr>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b="1" u="none" strike="noStrike" cap="none">
                          <a:solidFill>
                            <a:schemeClr val="lt1"/>
                          </a:solidFill>
                          <a:latin typeface="Karla"/>
                          <a:ea typeface="Karla"/>
                          <a:cs typeface="Karla"/>
                          <a:sym typeface="Karla"/>
                        </a:rPr>
                        <a:t>Technical Story</a:t>
                      </a:r>
                      <a:endParaRPr sz="800" b="1" u="none" strike="noStrike" cap="none">
                        <a:solidFill>
                          <a:schemeClr val="lt1"/>
                        </a:solidFill>
                        <a:latin typeface="Karla"/>
                        <a:ea typeface="Karla"/>
                        <a:cs typeface="Karla"/>
                        <a:sym typeface="Karla"/>
                      </a:endParaRPr>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b="1" u="none" strike="noStrike" cap="none">
                          <a:solidFill>
                            <a:schemeClr val="lt1"/>
                          </a:solidFill>
                          <a:latin typeface="Karla"/>
                          <a:ea typeface="Karla"/>
                          <a:cs typeface="Karla"/>
                          <a:sym typeface="Karla"/>
                        </a:rPr>
                        <a:t>Acceptance Criteria</a:t>
                      </a:r>
                      <a:endParaRPr sz="800" b="1" u="none" strike="noStrike" cap="none">
                        <a:solidFill>
                          <a:schemeClr val="lt1"/>
                        </a:solidFill>
                        <a:latin typeface="Karla"/>
                        <a:ea typeface="Karla"/>
                        <a:cs typeface="Karla"/>
                        <a:sym typeface="Karla"/>
                      </a:endParaRPr>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b="1" u="none" strike="noStrike" cap="none">
                          <a:solidFill>
                            <a:schemeClr val="lt1"/>
                          </a:solidFill>
                          <a:latin typeface="Karla"/>
                          <a:ea typeface="Karla"/>
                          <a:cs typeface="Karla"/>
                          <a:sym typeface="Karla"/>
                        </a:rPr>
                        <a:t>Sprint</a:t>
                      </a:r>
                      <a:endParaRPr sz="800" b="1" u="none" strike="noStrike" cap="none">
                        <a:solidFill>
                          <a:schemeClr val="lt1"/>
                        </a:solidFill>
                        <a:latin typeface="Karla"/>
                        <a:ea typeface="Karla"/>
                        <a:cs typeface="Karla"/>
                        <a:sym typeface="Karla"/>
                      </a:endParaRPr>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b="1" u="none" strike="noStrike" cap="none">
                          <a:solidFill>
                            <a:schemeClr val="lt1"/>
                          </a:solidFill>
                          <a:latin typeface="Karla"/>
                          <a:ea typeface="Karla"/>
                          <a:cs typeface="Karla"/>
                          <a:sym typeface="Karla"/>
                        </a:rPr>
                        <a:t>Story Points</a:t>
                      </a:r>
                      <a:endParaRPr sz="800" b="1" u="none" strike="noStrike" cap="none">
                        <a:solidFill>
                          <a:schemeClr val="lt1"/>
                        </a:solidFill>
                        <a:latin typeface="Karla"/>
                        <a:ea typeface="Karla"/>
                        <a:cs typeface="Karla"/>
                        <a:sym typeface="Karla"/>
                      </a:endParaRPr>
                    </a:p>
                  </a:txBody>
                  <a:tcPr marL="28575" marR="28575" marT="19050" marB="19050"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569525">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TS_06</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Implement Autoencoder + Isolation Forest for fraud detection so that anomalies in transactions can be detected.</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Model correctly classifies anomalies in dataset.</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Sprint 2</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13</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49450">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TS_07</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Deploy CNN + LSTM model for URL detection so that phishing websites can be identified.</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Model classifies URLs with at least 85% accuracy.</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Sprint 2</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8</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49450">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TS_08</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Implement email sender verification model so that sender reputation can be assessed.</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System provides a sender trust score based on reputation.</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Sprint 2</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5</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649450">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TS_09</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Develop a notification system for real-time alerts so that users are informed of potential threats.</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Users receive accurate notifications for detected threats.</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Sprint 3</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8</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569525">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TS_10</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Develop a feedback mechanism for false positive reports so that the system can improve over time.</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Users can flag and submit incorrect classifications for review.</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Sprint 3</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800"/>
                        <a:buFont typeface="Arial"/>
                        <a:buNone/>
                      </a:pPr>
                      <a:r>
                        <a:rPr lang="en" sz="800" u="none" strike="noStrike" cap="none">
                          <a:solidFill>
                            <a:schemeClr val="lt1"/>
                          </a:solidFill>
                          <a:latin typeface="Karla"/>
                          <a:ea typeface="Karla"/>
                          <a:cs typeface="Karla"/>
                          <a:sym typeface="Karla"/>
                        </a:rPr>
                        <a:t>3</a:t>
                      </a:r>
                      <a:endParaRPr sz="800" u="none" strike="noStrike" cap="none">
                        <a:solidFill>
                          <a:schemeClr val="lt1"/>
                        </a:solidFill>
                        <a:latin typeface="Karla"/>
                        <a:ea typeface="Karla"/>
                        <a:cs typeface="Karla"/>
                        <a:sym typeface="Karla"/>
                      </a:endParaRPr>
                    </a:p>
                  </a:txBody>
                  <a:tcPr marL="28575" marR="28575" marT="19050" marB="19050" anchor="ctr">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53"/>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53"/>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Sprint 1 Summary</a:t>
            </a:r>
            <a:endParaRPr/>
          </a:p>
        </p:txBody>
      </p:sp>
      <p:grpSp>
        <p:nvGrpSpPr>
          <p:cNvPr id="990" name="Google Shape;990;p53"/>
          <p:cNvGrpSpPr/>
          <p:nvPr/>
        </p:nvGrpSpPr>
        <p:grpSpPr>
          <a:xfrm rot="5400000">
            <a:off x="862776" y="4248139"/>
            <a:ext cx="288601" cy="1096693"/>
            <a:chOff x="1006700" y="2603975"/>
            <a:chExt cx="55450" cy="210700"/>
          </a:xfrm>
        </p:grpSpPr>
        <p:sp>
          <p:nvSpPr>
            <p:cNvPr id="991" name="Google Shape;991;p5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5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5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5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5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5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7" name="Google Shape;997;p53"/>
          <p:cNvGrpSpPr/>
          <p:nvPr/>
        </p:nvGrpSpPr>
        <p:grpSpPr>
          <a:xfrm>
            <a:off x="7801545" y="157857"/>
            <a:ext cx="820307" cy="763275"/>
            <a:chOff x="827350" y="3629733"/>
            <a:chExt cx="1431600" cy="1332067"/>
          </a:xfrm>
        </p:grpSpPr>
        <p:sp>
          <p:nvSpPr>
            <p:cNvPr id="998" name="Google Shape;998;p5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5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5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1" name="Google Shape;1001;p53"/>
          <p:cNvGrpSpPr/>
          <p:nvPr/>
        </p:nvGrpSpPr>
        <p:grpSpPr>
          <a:xfrm>
            <a:off x="8539484" y="870787"/>
            <a:ext cx="520673" cy="484473"/>
            <a:chOff x="827350" y="3629733"/>
            <a:chExt cx="1431600" cy="1332067"/>
          </a:xfrm>
        </p:grpSpPr>
        <p:sp>
          <p:nvSpPr>
            <p:cNvPr id="1002" name="Google Shape;1002;p5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5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5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05" name="Google Shape;1005;p53"/>
          <p:cNvSpPr txBox="1"/>
          <p:nvPr/>
        </p:nvSpPr>
        <p:spPr>
          <a:xfrm>
            <a:off x="793150" y="1400400"/>
            <a:ext cx="7828800" cy="14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Karla"/>
                <a:ea typeface="Karla"/>
                <a:cs typeface="Karla"/>
                <a:sym typeface="Karla"/>
              </a:rPr>
              <a:t>Sprint 1 established the foundation for the detection platform by delivering 6 out of 8 planned stories, totaling 37 story points. Major accomplishments included dashboard creation, threat statistics, user role setup, and AWS deployment. Two stories—OAuth login and role permissions—were not completed and were carried forward to Sprint 2.</a:t>
            </a:r>
            <a:endParaRPr>
              <a:solidFill>
                <a:schemeClr val="lt1"/>
              </a:solidFill>
              <a:latin typeface="Karla"/>
              <a:ea typeface="Karla"/>
              <a:cs typeface="Karla"/>
              <a:sym typeface="Karla"/>
            </a:endParaRPr>
          </a:p>
        </p:txBody>
      </p:sp>
      <p:graphicFrame>
        <p:nvGraphicFramePr>
          <p:cNvPr id="1006" name="Google Shape;1006;p53"/>
          <p:cNvGraphicFramePr/>
          <p:nvPr/>
        </p:nvGraphicFramePr>
        <p:xfrm>
          <a:off x="1555400" y="2615750"/>
          <a:ext cx="5231625" cy="1090550"/>
        </p:xfrm>
        <a:graphic>
          <a:graphicData uri="http://schemas.openxmlformats.org/drawingml/2006/table">
            <a:tbl>
              <a:tblPr>
                <a:noFill/>
                <a:tableStyleId>{0FB86165-8472-4F07-9FBE-ECA4C3BD11EC}</a:tableStyleId>
              </a:tblPr>
              <a:tblGrid>
                <a:gridCol w="1743875">
                  <a:extLst>
                    <a:ext uri="{9D8B030D-6E8A-4147-A177-3AD203B41FA5}">
                      <a16:colId xmlns:a16="http://schemas.microsoft.com/office/drawing/2014/main" val="20000"/>
                    </a:ext>
                  </a:extLst>
                </a:gridCol>
                <a:gridCol w="1743875">
                  <a:extLst>
                    <a:ext uri="{9D8B030D-6E8A-4147-A177-3AD203B41FA5}">
                      <a16:colId xmlns:a16="http://schemas.microsoft.com/office/drawing/2014/main" val="20001"/>
                    </a:ext>
                  </a:extLst>
                </a:gridCol>
                <a:gridCol w="1743875">
                  <a:extLst>
                    <a:ext uri="{9D8B030D-6E8A-4147-A177-3AD203B41FA5}">
                      <a16:colId xmlns:a16="http://schemas.microsoft.com/office/drawing/2014/main" val="20002"/>
                    </a:ext>
                  </a:extLst>
                </a:gridCol>
              </a:tblGrid>
              <a:tr h="200025">
                <a:tc>
                  <a:txBody>
                    <a:bodyPr/>
                    <a:lstStyle/>
                    <a:p>
                      <a:pPr marL="0" lvl="0" indent="0" algn="ctr" rtl="0">
                        <a:lnSpc>
                          <a:spcPct val="115000"/>
                        </a:lnSpc>
                        <a:spcBef>
                          <a:spcPts val="0"/>
                        </a:spcBef>
                        <a:spcAft>
                          <a:spcPts val="0"/>
                        </a:spcAft>
                        <a:buNone/>
                      </a:pPr>
                      <a:r>
                        <a:rPr lang="en" sz="1000" b="1">
                          <a:solidFill>
                            <a:schemeClr val="lt1"/>
                          </a:solidFill>
                          <a:latin typeface="Karla"/>
                          <a:ea typeface="Karla"/>
                          <a:cs typeface="Karla"/>
                          <a:sym typeface="Karla"/>
                        </a:rPr>
                        <a:t>Category</a:t>
                      </a:r>
                      <a:endParaRPr sz="1000" b="1">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chemeClr val="lt1"/>
                          </a:solidFill>
                          <a:latin typeface="Karla"/>
                          <a:ea typeface="Karla"/>
                          <a:cs typeface="Karla"/>
                          <a:sym typeface="Karla"/>
                        </a:rPr>
                        <a:t>Count</a:t>
                      </a:r>
                      <a:endParaRPr sz="1000" b="1">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chemeClr val="lt1"/>
                          </a:solidFill>
                          <a:latin typeface="Karla"/>
                          <a:ea typeface="Karla"/>
                          <a:cs typeface="Karla"/>
                          <a:sym typeface="Karla"/>
                        </a:rPr>
                        <a:t>Story Points</a:t>
                      </a:r>
                      <a:endParaRPr sz="1000" b="1">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42900">
                <a:tc>
                  <a:txBody>
                    <a:bodyPr/>
                    <a:lstStyle/>
                    <a:p>
                      <a:pPr marL="0" lvl="0" indent="0" algn="l" rtl="0">
                        <a:lnSpc>
                          <a:spcPct val="115000"/>
                        </a:lnSpc>
                        <a:spcBef>
                          <a:spcPts val="0"/>
                        </a:spcBef>
                        <a:spcAft>
                          <a:spcPts val="0"/>
                        </a:spcAft>
                        <a:buNone/>
                      </a:pPr>
                      <a:r>
                        <a:rPr lang="en" sz="1000">
                          <a:solidFill>
                            <a:schemeClr val="lt1"/>
                          </a:solidFill>
                          <a:latin typeface="Karla"/>
                          <a:ea typeface="Karla"/>
                          <a:cs typeface="Karla"/>
                          <a:sym typeface="Karla"/>
                        </a:rPr>
                        <a:t>Stories Completed</a:t>
                      </a:r>
                      <a:endParaRPr sz="10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solidFill>
                            <a:schemeClr val="lt1"/>
                          </a:solidFill>
                          <a:latin typeface="Karla"/>
                          <a:ea typeface="Karla"/>
                          <a:cs typeface="Karla"/>
                          <a:sym typeface="Karla"/>
                        </a:rPr>
                        <a:t>6</a:t>
                      </a:r>
                      <a:endParaRPr sz="10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solidFill>
                            <a:schemeClr val="lt1"/>
                          </a:solidFill>
                          <a:latin typeface="Karla"/>
                          <a:ea typeface="Karla"/>
                          <a:cs typeface="Karla"/>
                          <a:sym typeface="Karla"/>
                        </a:rPr>
                        <a:t>37</a:t>
                      </a:r>
                      <a:endParaRPr sz="10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42900">
                <a:tc>
                  <a:txBody>
                    <a:bodyPr/>
                    <a:lstStyle/>
                    <a:p>
                      <a:pPr marL="0" lvl="0" indent="0" algn="l" rtl="0">
                        <a:lnSpc>
                          <a:spcPct val="115000"/>
                        </a:lnSpc>
                        <a:spcBef>
                          <a:spcPts val="0"/>
                        </a:spcBef>
                        <a:spcAft>
                          <a:spcPts val="0"/>
                        </a:spcAft>
                        <a:buNone/>
                      </a:pPr>
                      <a:r>
                        <a:rPr lang="en" sz="1000">
                          <a:solidFill>
                            <a:schemeClr val="lt1"/>
                          </a:solidFill>
                          <a:latin typeface="Karla"/>
                          <a:ea typeface="Karla"/>
                          <a:cs typeface="Karla"/>
                          <a:sym typeface="Karla"/>
                        </a:rPr>
                        <a:t>Stories Not Completed</a:t>
                      </a:r>
                      <a:endParaRPr sz="10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solidFill>
                            <a:schemeClr val="lt1"/>
                          </a:solidFill>
                          <a:latin typeface="Karla"/>
                          <a:ea typeface="Karla"/>
                          <a:cs typeface="Karla"/>
                          <a:sym typeface="Karla"/>
                        </a:rPr>
                        <a:t>2</a:t>
                      </a:r>
                      <a:endParaRPr sz="10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solidFill>
                            <a:schemeClr val="lt1"/>
                          </a:solidFill>
                          <a:latin typeface="Karla"/>
                          <a:ea typeface="Karla"/>
                          <a:cs typeface="Karla"/>
                          <a:sym typeface="Karla"/>
                        </a:rPr>
                        <a:t>13</a:t>
                      </a:r>
                      <a:endParaRPr sz="10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00025">
                <a:tc>
                  <a:txBody>
                    <a:bodyPr/>
                    <a:lstStyle/>
                    <a:p>
                      <a:pPr marL="0" lvl="0" indent="0" algn="l" rtl="0">
                        <a:lnSpc>
                          <a:spcPct val="115000"/>
                        </a:lnSpc>
                        <a:spcBef>
                          <a:spcPts val="0"/>
                        </a:spcBef>
                        <a:spcAft>
                          <a:spcPts val="0"/>
                        </a:spcAft>
                        <a:buNone/>
                      </a:pPr>
                      <a:r>
                        <a:rPr lang="en" sz="1000">
                          <a:solidFill>
                            <a:schemeClr val="lt1"/>
                          </a:solidFill>
                          <a:latin typeface="Karla"/>
                          <a:ea typeface="Karla"/>
                          <a:cs typeface="Karla"/>
                          <a:sym typeface="Karla"/>
                        </a:rPr>
                        <a:t>Total</a:t>
                      </a:r>
                      <a:endParaRPr sz="10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solidFill>
                            <a:schemeClr val="lt1"/>
                          </a:solidFill>
                          <a:latin typeface="Karla"/>
                          <a:ea typeface="Karla"/>
                          <a:cs typeface="Karla"/>
                          <a:sym typeface="Karla"/>
                        </a:rPr>
                        <a:t>8</a:t>
                      </a:r>
                      <a:endParaRPr sz="10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solidFill>
                            <a:schemeClr val="lt1"/>
                          </a:solidFill>
                          <a:latin typeface="Karla"/>
                          <a:ea typeface="Karla"/>
                          <a:cs typeface="Karla"/>
                          <a:sym typeface="Karla"/>
                        </a:rPr>
                        <a:t>50</a:t>
                      </a:r>
                      <a:endParaRPr sz="10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54"/>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54"/>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Sprint 1 Burndown</a:t>
            </a:r>
            <a:endParaRPr/>
          </a:p>
        </p:txBody>
      </p:sp>
      <p:grpSp>
        <p:nvGrpSpPr>
          <p:cNvPr id="1013" name="Google Shape;1013;p54"/>
          <p:cNvGrpSpPr/>
          <p:nvPr/>
        </p:nvGrpSpPr>
        <p:grpSpPr>
          <a:xfrm rot="5400000">
            <a:off x="862776" y="4248139"/>
            <a:ext cx="288601" cy="1096693"/>
            <a:chOff x="1006700" y="2603975"/>
            <a:chExt cx="55450" cy="210700"/>
          </a:xfrm>
        </p:grpSpPr>
        <p:sp>
          <p:nvSpPr>
            <p:cNvPr id="1014" name="Google Shape;1014;p5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5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5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5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5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5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0" name="Google Shape;1020;p54"/>
          <p:cNvGrpSpPr/>
          <p:nvPr/>
        </p:nvGrpSpPr>
        <p:grpSpPr>
          <a:xfrm>
            <a:off x="7801545" y="157857"/>
            <a:ext cx="820307" cy="763275"/>
            <a:chOff x="827350" y="3629733"/>
            <a:chExt cx="1431600" cy="1332067"/>
          </a:xfrm>
        </p:grpSpPr>
        <p:sp>
          <p:nvSpPr>
            <p:cNvPr id="1021" name="Google Shape;1021;p5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5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5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4" name="Google Shape;1024;p54"/>
          <p:cNvGrpSpPr/>
          <p:nvPr/>
        </p:nvGrpSpPr>
        <p:grpSpPr>
          <a:xfrm>
            <a:off x="8539484" y="870787"/>
            <a:ext cx="520673" cy="484473"/>
            <a:chOff x="827350" y="3629733"/>
            <a:chExt cx="1431600" cy="1332067"/>
          </a:xfrm>
        </p:grpSpPr>
        <p:sp>
          <p:nvSpPr>
            <p:cNvPr id="1025" name="Google Shape;1025;p5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5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5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28" name="Google Shape;1028;p54"/>
          <p:cNvPicPr preferRelativeResize="0"/>
          <p:nvPr/>
        </p:nvPicPr>
        <p:blipFill>
          <a:blip r:embed="rId3">
            <a:alphaModFix/>
          </a:blip>
          <a:stretch>
            <a:fillRect/>
          </a:stretch>
        </p:blipFill>
        <p:spPr>
          <a:xfrm>
            <a:off x="1743500" y="1251025"/>
            <a:ext cx="5975736" cy="364296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5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55"/>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Sprint 2 Summary</a:t>
            </a:r>
            <a:endParaRPr/>
          </a:p>
        </p:txBody>
      </p:sp>
      <p:grpSp>
        <p:nvGrpSpPr>
          <p:cNvPr id="1035" name="Google Shape;1035;p55"/>
          <p:cNvGrpSpPr/>
          <p:nvPr/>
        </p:nvGrpSpPr>
        <p:grpSpPr>
          <a:xfrm rot="5400000">
            <a:off x="862776" y="4248139"/>
            <a:ext cx="288601" cy="1096693"/>
            <a:chOff x="1006700" y="2603975"/>
            <a:chExt cx="55450" cy="210700"/>
          </a:xfrm>
        </p:grpSpPr>
        <p:sp>
          <p:nvSpPr>
            <p:cNvPr id="1036" name="Google Shape;1036;p5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5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5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5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5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5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2" name="Google Shape;1042;p55"/>
          <p:cNvGrpSpPr/>
          <p:nvPr/>
        </p:nvGrpSpPr>
        <p:grpSpPr>
          <a:xfrm>
            <a:off x="7801545" y="157857"/>
            <a:ext cx="820307" cy="763275"/>
            <a:chOff x="827350" y="3629733"/>
            <a:chExt cx="1431600" cy="1332067"/>
          </a:xfrm>
        </p:grpSpPr>
        <p:sp>
          <p:nvSpPr>
            <p:cNvPr id="1043" name="Google Shape;1043;p5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5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5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46" name="Google Shape;1046;p55"/>
          <p:cNvGrpSpPr/>
          <p:nvPr/>
        </p:nvGrpSpPr>
        <p:grpSpPr>
          <a:xfrm>
            <a:off x="8539484" y="870787"/>
            <a:ext cx="520673" cy="484473"/>
            <a:chOff x="827350" y="3629733"/>
            <a:chExt cx="1431600" cy="1332067"/>
          </a:xfrm>
        </p:grpSpPr>
        <p:sp>
          <p:nvSpPr>
            <p:cNvPr id="1047" name="Google Shape;1047;p5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5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5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50" name="Google Shape;1050;p55"/>
          <p:cNvSpPr txBox="1"/>
          <p:nvPr/>
        </p:nvSpPr>
        <p:spPr>
          <a:xfrm>
            <a:off x="793150" y="1400400"/>
            <a:ext cx="7828800" cy="145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Karla"/>
                <a:ea typeface="Karla"/>
                <a:cs typeface="Karla"/>
                <a:sym typeface="Karla"/>
              </a:rPr>
              <a:t>Sprint 2 focused on enhancing detection capabilities across emails, transactions, and URLs. The team completed 7 out of 9 stories, totaling 63 points. Two stories—OAuth and user roles—were carried forward. Core ML models were integrated successfully, strengthening the platform's threat identification capabilities and setting the stage for Sprint 3.</a:t>
            </a:r>
            <a:endParaRPr>
              <a:solidFill>
                <a:schemeClr val="lt1"/>
              </a:solidFill>
              <a:latin typeface="Karla"/>
              <a:ea typeface="Karla"/>
              <a:cs typeface="Karla"/>
              <a:sym typeface="Karla"/>
            </a:endParaRPr>
          </a:p>
        </p:txBody>
      </p:sp>
      <p:graphicFrame>
        <p:nvGraphicFramePr>
          <p:cNvPr id="1051" name="Google Shape;1051;p55"/>
          <p:cNvGraphicFramePr/>
          <p:nvPr/>
        </p:nvGraphicFramePr>
        <p:xfrm>
          <a:off x="1555400" y="2615750"/>
          <a:ext cx="5231625" cy="1090550"/>
        </p:xfrm>
        <a:graphic>
          <a:graphicData uri="http://schemas.openxmlformats.org/drawingml/2006/table">
            <a:tbl>
              <a:tblPr>
                <a:noFill/>
                <a:tableStyleId>{0FB86165-8472-4F07-9FBE-ECA4C3BD11EC}</a:tableStyleId>
              </a:tblPr>
              <a:tblGrid>
                <a:gridCol w="1743875">
                  <a:extLst>
                    <a:ext uri="{9D8B030D-6E8A-4147-A177-3AD203B41FA5}">
                      <a16:colId xmlns:a16="http://schemas.microsoft.com/office/drawing/2014/main" val="20000"/>
                    </a:ext>
                  </a:extLst>
                </a:gridCol>
                <a:gridCol w="1743875">
                  <a:extLst>
                    <a:ext uri="{9D8B030D-6E8A-4147-A177-3AD203B41FA5}">
                      <a16:colId xmlns:a16="http://schemas.microsoft.com/office/drawing/2014/main" val="20001"/>
                    </a:ext>
                  </a:extLst>
                </a:gridCol>
                <a:gridCol w="1743875">
                  <a:extLst>
                    <a:ext uri="{9D8B030D-6E8A-4147-A177-3AD203B41FA5}">
                      <a16:colId xmlns:a16="http://schemas.microsoft.com/office/drawing/2014/main" val="20002"/>
                    </a:ext>
                  </a:extLst>
                </a:gridCol>
              </a:tblGrid>
              <a:tr h="200025">
                <a:tc>
                  <a:txBody>
                    <a:bodyPr/>
                    <a:lstStyle/>
                    <a:p>
                      <a:pPr marL="0" lvl="0" indent="0" algn="ctr" rtl="0">
                        <a:lnSpc>
                          <a:spcPct val="115000"/>
                        </a:lnSpc>
                        <a:spcBef>
                          <a:spcPts val="0"/>
                        </a:spcBef>
                        <a:spcAft>
                          <a:spcPts val="0"/>
                        </a:spcAft>
                        <a:buNone/>
                      </a:pPr>
                      <a:r>
                        <a:rPr lang="en" sz="1000" b="1">
                          <a:solidFill>
                            <a:schemeClr val="lt1"/>
                          </a:solidFill>
                          <a:latin typeface="Karla"/>
                          <a:ea typeface="Karla"/>
                          <a:cs typeface="Karla"/>
                          <a:sym typeface="Karla"/>
                        </a:rPr>
                        <a:t>Category</a:t>
                      </a:r>
                      <a:endParaRPr sz="1000" b="1">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chemeClr val="lt1"/>
                          </a:solidFill>
                          <a:latin typeface="Karla"/>
                          <a:ea typeface="Karla"/>
                          <a:cs typeface="Karla"/>
                          <a:sym typeface="Karla"/>
                        </a:rPr>
                        <a:t>Count</a:t>
                      </a:r>
                      <a:endParaRPr sz="1000" b="1">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chemeClr val="lt1"/>
                          </a:solidFill>
                          <a:latin typeface="Karla"/>
                          <a:ea typeface="Karla"/>
                          <a:cs typeface="Karla"/>
                          <a:sym typeface="Karla"/>
                        </a:rPr>
                        <a:t>Story Points</a:t>
                      </a:r>
                      <a:endParaRPr sz="1000" b="1">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42900">
                <a:tc>
                  <a:txBody>
                    <a:bodyPr/>
                    <a:lstStyle/>
                    <a:p>
                      <a:pPr marL="0" lvl="0" indent="0" algn="l" rtl="0">
                        <a:lnSpc>
                          <a:spcPct val="115000"/>
                        </a:lnSpc>
                        <a:spcBef>
                          <a:spcPts val="0"/>
                        </a:spcBef>
                        <a:spcAft>
                          <a:spcPts val="0"/>
                        </a:spcAft>
                        <a:buNone/>
                      </a:pPr>
                      <a:r>
                        <a:rPr lang="en" sz="1000">
                          <a:solidFill>
                            <a:schemeClr val="lt1"/>
                          </a:solidFill>
                          <a:latin typeface="Karla"/>
                          <a:ea typeface="Karla"/>
                          <a:cs typeface="Karla"/>
                          <a:sym typeface="Karla"/>
                        </a:rPr>
                        <a:t>Stories Completed</a:t>
                      </a:r>
                      <a:endParaRPr sz="10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solidFill>
                            <a:schemeClr val="lt1"/>
                          </a:solidFill>
                          <a:latin typeface="Karla"/>
                          <a:ea typeface="Karla"/>
                          <a:cs typeface="Karla"/>
                          <a:sym typeface="Karla"/>
                        </a:rPr>
                        <a:t>7</a:t>
                      </a:r>
                      <a:endParaRPr sz="10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solidFill>
                            <a:schemeClr val="lt1"/>
                          </a:solidFill>
                          <a:latin typeface="Karla"/>
                          <a:ea typeface="Karla"/>
                          <a:cs typeface="Karla"/>
                          <a:sym typeface="Karla"/>
                        </a:rPr>
                        <a:t>63</a:t>
                      </a:r>
                      <a:endParaRPr sz="10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42900">
                <a:tc>
                  <a:txBody>
                    <a:bodyPr/>
                    <a:lstStyle/>
                    <a:p>
                      <a:pPr marL="0" lvl="0" indent="0" algn="l" rtl="0">
                        <a:lnSpc>
                          <a:spcPct val="115000"/>
                        </a:lnSpc>
                        <a:spcBef>
                          <a:spcPts val="0"/>
                        </a:spcBef>
                        <a:spcAft>
                          <a:spcPts val="0"/>
                        </a:spcAft>
                        <a:buNone/>
                      </a:pPr>
                      <a:r>
                        <a:rPr lang="en" sz="1000">
                          <a:solidFill>
                            <a:schemeClr val="lt1"/>
                          </a:solidFill>
                          <a:latin typeface="Karla"/>
                          <a:ea typeface="Karla"/>
                          <a:cs typeface="Karla"/>
                          <a:sym typeface="Karla"/>
                        </a:rPr>
                        <a:t>Stories Not Completed</a:t>
                      </a:r>
                      <a:endParaRPr sz="10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solidFill>
                            <a:schemeClr val="lt1"/>
                          </a:solidFill>
                          <a:latin typeface="Karla"/>
                          <a:ea typeface="Karla"/>
                          <a:cs typeface="Karla"/>
                          <a:sym typeface="Karla"/>
                        </a:rPr>
                        <a:t>2</a:t>
                      </a:r>
                      <a:endParaRPr sz="10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solidFill>
                            <a:schemeClr val="lt1"/>
                          </a:solidFill>
                          <a:latin typeface="Karla"/>
                          <a:ea typeface="Karla"/>
                          <a:cs typeface="Karla"/>
                          <a:sym typeface="Karla"/>
                        </a:rPr>
                        <a:t>13</a:t>
                      </a:r>
                      <a:endParaRPr sz="10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200025">
                <a:tc>
                  <a:txBody>
                    <a:bodyPr/>
                    <a:lstStyle/>
                    <a:p>
                      <a:pPr marL="0" lvl="0" indent="0" algn="l" rtl="0">
                        <a:lnSpc>
                          <a:spcPct val="115000"/>
                        </a:lnSpc>
                        <a:spcBef>
                          <a:spcPts val="0"/>
                        </a:spcBef>
                        <a:spcAft>
                          <a:spcPts val="0"/>
                        </a:spcAft>
                        <a:buNone/>
                      </a:pPr>
                      <a:r>
                        <a:rPr lang="en" sz="1000">
                          <a:solidFill>
                            <a:schemeClr val="lt1"/>
                          </a:solidFill>
                          <a:latin typeface="Karla"/>
                          <a:ea typeface="Karla"/>
                          <a:cs typeface="Karla"/>
                          <a:sym typeface="Karla"/>
                        </a:rPr>
                        <a:t>Total</a:t>
                      </a:r>
                      <a:endParaRPr sz="10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solidFill>
                            <a:schemeClr val="lt1"/>
                          </a:solidFill>
                          <a:latin typeface="Karla"/>
                          <a:ea typeface="Karla"/>
                          <a:cs typeface="Karla"/>
                          <a:sym typeface="Karla"/>
                        </a:rPr>
                        <a:t>9</a:t>
                      </a:r>
                      <a:endParaRPr sz="10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solidFill>
                            <a:schemeClr val="lt1"/>
                          </a:solidFill>
                          <a:latin typeface="Karla"/>
                          <a:ea typeface="Karla"/>
                          <a:cs typeface="Karla"/>
                          <a:sym typeface="Karla"/>
                        </a:rPr>
                        <a:t>76</a:t>
                      </a:r>
                      <a:endParaRPr sz="10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29"/>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9"/>
          <p:cNvSpPr txBox="1">
            <a:spLocks noGrp="1"/>
          </p:cNvSpPr>
          <p:nvPr>
            <p:ph type="title" idx="6"/>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Team Members</a:t>
            </a:r>
            <a:endParaRPr/>
          </a:p>
        </p:txBody>
      </p:sp>
      <p:grpSp>
        <p:nvGrpSpPr>
          <p:cNvPr id="367" name="Google Shape;367;p29"/>
          <p:cNvGrpSpPr/>
          <p:nvPr/>
        </p:nvGrpSpPr>
        <p:grpSpPr>
          <a:xfrm>
            <a:off x="8699757" y="487596"/>
            <a:ext cx="288601" cy="1096693"/>
            <a:chOff x="1006700" y="2603975"/>
            <a:chExt cx="55450" cy="210700"/>
          </a:xfrm>
        </p:grpSpPr>
        <p:sp>
          <p:nvSpPr>
            <p:cNvPr id="368" name="Google Shape;368;p29"/>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29"/>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29"/>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29"/>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29"/>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29"/>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4" name="Google Shape;374;p29"/>
          <p:cNvGrpSpPr/>
          <p:nvPr/>
        </p:nvGrpSpPr>
        <p:grpSpPr>
          <a:xfrm rot="5400000">
            <a:off x="759157" y="4251096"/>
            <a:ext cx="288601" cy="1096693"/>
            <a:chOff x="1006700" y="2603975"/>
            <a:chExt cx="55450" cy="210700"/>
          </a:xfrm>
        </p:grpSpPr>
        <p:sp>
          <p:nvSpPr>
            <p:cNvPr id="375" name="Google Shape;375;p29"/>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29"/>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29"/>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29"/>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9"/>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29"/>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1" name="Google Shape;381;p29"/>
          <p:cNvGrpSpPr/>
          <p:nvPr/>
        </p:nvGrpSpPr>
        <p:grpSpPr>
          <a:xfrm>
            <a:off x="142093" y="220619"/>
            <a:ext cx="464268" cy="431989"/>
            <a:chOff x="827350" y="3629733"/>
            <a:chExt cx="1431600" cy="1332067"/>
          </a:xfrm>
        </p:grpSpPr>
        <p:sp>
          <p:nvSpPr>
            <p:cNvPr id="382" name="Google Shape;382;p2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2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5" name="Google Shape;385;p29"/>
          <p:cNvSpPr txBox="1">
            <a:spLocks noGrp="1"/>
          </p:cNvSpPr>
          <p:nvPr>
            <p:ph type="title"/>
          </p:nvPr>
        </p:nvSpPr>
        <p:spPr>
          <a:xfrm rot="-1114">
            <a:off x="726775" y="3174050"/>
            <a:ext cx="2778300" cy="827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
              <a:t>Vaishnavi Dasari </a:t>
            </a:r>
            <a:endParaRPr/>
          </a:p>
        </p:txBody>
      </p:sp>
      <p:sp>
        <p:nvSpPr>
          <p:cNvPr id="386" name="Google Shape;386;p29"/>
          <p:cNvSpPr txBox="1">
            <a:spLocks noGrp="1"/>
          </p:cNvSpPr>
          <p:nvPr>
            <p:ph type="subTitle" idx="1"/>
          </p:nvPr>
        </p:nvSpPr>
        <p:spPr>
          <a:xfrm rot="371">
            <a:off x="726775" y="3982152"/>
            <a:ext cx="2778300" cy="48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Machine learning Engineer</a:t>
            </a:r>
            <a:endParaRPr/>
          </a:p>
        </p:txBody>
      </p:sp>
      <p:pic>
        <p:nvPicPr>
          <p:cNvPr id="387" name="Google Shape;387;p29"/>
          <p:cNvPicPr preferRelativeResize="0"/>
          <p:nvPr/>
        </p:nvPicPr>
        <p:blipFill rotWithShape="1">
          <a:blip r:embed="rId3">
            <a:alphaModFix/>
          </a:blip>
          <a:srcRect/>
          <a:stretch/>
        </p:blipFill>
        <p:spPr>
          <a:xfrm>
            <a:off x="1378175" y="1439675"/>
            <a:ext cx="1475500" cy="1733925"/>
          </a:xfrm>
          <a:prstGeom prst="rect">
            <a:avLst/>
          </a:prstGeom>
          <a:noFill/>
          <a:ln>
            <a:noFill/>
          </a:ln>
        </p:spPr>
      </p:pic>
      <p:grpSp>
        <p:nvGrpSpPr>
          <p:cNvPr id="388" name="Google Shape;388;p29"/>
          <p:cNvGrpSpPr/>
          <p:nvPr/>
        </p:nvGrpSpPr>
        <p:grpSpPr>
          <a:xfrm rot="5400000">
            <a:off x="3502357" y="4251096"/>
            <a:ext cx="288601" cy="1096693"/>
            <a:chOff x="1006700" y="2603975"/>
            <a:chExt cx="55450" cy="210700"/>
          </a:xfrm>
        </p:grpSpPr>
        <p:sp>
          <p:nvSpPr>
            <p:cNvPr id="389" name="Google Shape;389;p29"/>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29"/>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29"/>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29"/>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29"/>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29"/>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5" name="Google Shape;395;p29"/>
          <p:cNvSpPr txBox="1">
            <a:spLocks noGrp="1"/>
          </p:cNvSpPr>
          <p:nvPr>
            <p:ph type="title"/>
          </p:nvPr>
        </p:nvSpPr>
        <p:spPr>
          <a:xfrm rot="-1114">
            <a:off x="3469975" y="3174050"/>
            <a:ext cx="2778300" cy="827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
              <a:t>Snehitha Bodiga</a:t>
            </a:r>
            <a:endParaRPr/>
          </a:p>
        </p:txBody>
      </p:sp>
      <p:sp>
        <p:nvSpPr>
          <p:cNvPr id="396" name="Google Shape;396;p29"/>
          <p:cNvSpPr txBox="1">
            <a:spLocks noGrp="1"/>
          </p:cNvSpPr>
          <p:nvPr>
            <p:ph type="subTitle" idx="1"/>
          </p:nvPr>
        </p:nvSpPr>
        <p:spPr>
          <a:xfrm rot="371">
            <a:off x="3469975" y="3982152"/>
            <a:ext cx="2778300" cy="48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Full Stack Developer</a:t>
            </a:r>
            <a:endParaRPr/>
          </a:p>
        </p:txBody>
      </p:sp>
      <p:pic>
        <p:nvPicPr>
          <p:cNvPr id="397" name="Google Shape;397;p29"/>
          <p:cNvPicPr preferRelativeResize="0"/>
          <p:nvPr/>
        </p:nvPicPr>
        <p:blipFill rotWithShape="1">
          <a:blip r:embed="rId4">
            <a:alphaModFix/>
          </a:blip>
          <a:srcRect/>
          <a:stretch/>
        </p:blipFill>
        <p:spPr>
          <a:xfrm>
            <a:off x="3925463" y="1439675"/>
            <a:ext cx="1867312" cy="1733925"/>
          </a:xfrm>
          <a:prstGeom prst="rect">
            <a:avLst/>
          </a:prstGeom>
          <a:noFill/>
          <a:ln>
            <a:noFill/>
          </a:ln>
        </p:spPr>
      </p:pic>
      <p:sp>
        <p:nvSpPr>
          <p:cNvPr id="398" name="Google Shape;398;p29"/>
          <p:cNvSpPr txBox="1">
            <a:spLocks noGrp="1"/>
          </p:cNvSpPr>
          <p:nvPr>
            <p:ph type="title"/>
          </p:nvPr>
        </p:nvSpPr>
        <p:spPr>
          <a:xfrm rot="-1114">
            <a:off x="6155175" y="3174050"/>
            <a:ext cx="2778300" cy="827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
              <a:t>Aasritha Bhimisetty</a:t>
            </a:r>
            <a:endParaRPr/>
          </a:p>
        </p:txBody>
      </p:sp>
      <p:sp>
        <p:nvSpPr>
          <p:cNvPr id="399" name="Google Shape;399;p29"/>
          <p:cNvSpPr txBox="1">
            <a:spLocks noGrp="1"/>
          </p:cNvSpPr>
          <p:nvPr>
            <p:ph type="subTitle" idx="1"/>
          </p:nvPr>
        </p:nvSpPr>
        <p:spPr>
          <a:xfrm rot="371">
            <a:off x="6155175" y="3982152"/>
            <a:ext cx="2778300" cy="48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Frontend Developer</a:t>
            </a:r>
            <a:endParaRPr/>
          </a:p>
        </p:txBody>
      </p:sp>
      <p:pic>
        <p:nvPicPr>
          <p:cNvPr id="400" name="Google Shape;400;p29"/>
          <p:cNvPicPr preferRelativeResize="0"/>
          <p:nvPr/>
        </p:nvPicPr>
        <p:blipFill rotWithShape="1">
          <a:blip r:embed="rId5">
            <a:alphaModFix/>
          </a:blip>
          <a:srcRect/>
          <a:stretch/>
        </p:blipFill>
        <p:spPr>
          <a:xfrm>
            <a:off x="6823781" y="1439675"/>
            <a:ext cx="1300453" cy="1733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56"/>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56"/>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Sprint 2 Burndown</a:t>
            </a:r>
            <a:endParaRPr/>
          </a:p>
        </p:txBody>
      </p:sp>
      <p:grpSp>
        <p:nvGrpSpPr>
          <p:cNvPr id="1058" name="Google Shape;1058;p56"/>
          <p:cNvGrpSpPr/>
          <p:nvPr/>
        </p:nvGrpSpPr>
        <p:grpSpPr>
          <a:xfrm rot="5400000">
            <a:off x="862776" y="4248139"/>
            <a:ext cx="288601" cy="1096693"/>
            <a:chOff x="1006700" y="2603975"/>
            <a:chExt cx="55450" cy="210700"/>
          </a:xfrm>
        </p:grpSpPr>
        <p:sp>
          <p:nvSpPr>
            <p:cNvPr id="1059" name="Google Shape;1059;p56"/>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56"/>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56"/>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56"/>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56"/>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56"/>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5" name="Google Shape;1065;p56"/>
          <p:cNvGrpSpPr/>
          <p:nvPr/>
        </p:nvGrpSpPr>
        <p:grpSpPr>
          <a:xfrm>
            <a:off x="7801545" y="157857"/>
            <a:ext cx="820307" cy="763275"/>
            <a:chOff x="827350" y="3629733"/>
            <a:chExt cx="1431600" cy="1332067"/>
          </a:xfrm>
        </p:grpSpPr>
        <p:sp>
          <p:nvSpPr>
            <p:cNvPr id="1066" name="Google Shape;1066;p5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5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5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9" name="Google Shape;1069;p56"/>
          <p:cNvGrpSpPr/>
          <p:nvPr/>
        </p:nvGrpSpPr>
        <p:grpSpPr>
          <a:xfrm>
            <a:off x="8539484" y="870787"/>
            <a:ext cx="520673" cy="484473"/>
            <a:chOff x="827350" y="3629733"/>
            <a:chExt cx="1431600" cy="1332067"/>
          </a:xfrm>
        </p:grpSpPr>
        <p:sp>
          <p:nvSpPr>
            <p:cNvPr id="1070" name="Google Shape;1070;p56"/>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56"/>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56"/>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73" name="Google Shape;1073;p56"/>
          <p:cNvPicPr preferRelativeResize="0"/>
          <p:nvPr/>
        </p:nvPicPr>
        <p:blipFill>
          <a:blip r:embed="rId3">
            <a:alphaModFix/>
          </a:blip>
          <a:stretch>
            <a:fillRect/>
          </a:stretch>
        </p:blipFill>
        <p:spPr>
          <a:xfrm>
            <a:off x="1393175" y="1474835"/>
            <a:ext cx="6580249" cy="32579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57"/>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Sprint 3 Backlog</a:t>
            </a:r>
            <a:endParaRPr/>
          </a:p>
        </p:txBody>
      </p:sp>
      <p:graphicFrame>
        <p:nvGraphicFramePr>
          <p:cNvPr id="1079" name="Google Shape;1079;p57"/>
          <p:cNvGraphicFramePr/>
          <p:nvPr/>
        </p:nvGraphicFramePr>
        <p:xfrm>
          <a:off x="152400" y="1112650"/>
          <a:ext cx="8431025" cy="3817100"/>
        </p:xfrm>
        <a:graphic>
          <a:graphicData uri="http://schemas.openxmlformats.org/drawingml/2006/table">
            <a:tbl>
              <a:tblPr>
                <a:noFill/>
                <a:tableStyleId>{0FB86165-8472-4F07-9FBE-ECA4C3BD11EC}</a:tableStyleId>
              </a:tblPr>
              <a:tblGrid>
                <a:gridCol w="1307250">
                  <a:extLst>
                    <a:ext uri="{9D8B030D-6E8A-4147-A177-3AD203B41FA5}">
                      <a16:colId xmlns:a16="http://schemas.microsoft.com/office/drawing/2014/main" val="20000"/>
                    </a:ext>
                  </a:extLst>
                </a:gridCol>
                <a:gridCol w="2211075">
                  <a:extLst>
                    <a:ext uri="{9D8B030D-6E8A-4147-A177-3AD203B41FA5}">
                      <a16:colId xmlns:a16="http://schemas.microsoft.com/office/drawing/2014/main" val="20001"/>
                    </a:ext>
                  </a:extLst>
                </a:gridCol>
                <a:gridCol w="3869975">
                  <a:extLst>
                    <a:ext uri="{9D8B030D-6E8A-4147-A177-3AD203B41FA5}">
                      <a16:colId xmlns:a16="http://schemas.microsoft.com/office/drawing/2014/main" val="20002"/>
                    </a:ext>
                  </a:extLst>
                </a:gridCol>
                <a:gridCol w="1042725">
                  <a:extLst>
                    <a:ext uri="{9D8B030D-6E8A-4147-A177-3AD203B41FA5}">
                      <a16:colId xmlns:a16="http://schemas.microsoft.com/office/drawing/2014/main" val="20003"/>
                    </a:ext>
                  </a:extLst>
                </a:gridCol>
              </a:tblGrid>
              <a:tr h="177325">
                <a:tc>
                  <a:txBody>
                    <a:bodyPr/>
                    <a:lstStyle/>
                    <a:p>
                      <a:pPr marL="0" lvl="0" indent="0" algn="ctr" rtl="0">
                        <a:lnSpc>
                          <a:spcPct val="115000"/>
                        </a:lnSpc>
                        <a:spcBef>
                          <a:spcPts val="0"/>
                        </a:spcBef>
                        <a:spcAft>
                          <a:spcPts val="0"/>
                        </a:spcAft>
                        <a:buNone/>
                      </a:pPr>
                      <a:r>
                        <a:rPr lang="en" sz="800" b="1">
                          <a:solidFill>
                            <a:schemeClr val="lt1"/>
                          </a:solidFill>
                          <a:latin typeface="Karla"/>
                          <a:ea typeface="Karla"/>
                          <a:cs typeface="Karla"/>
                          <a:sym typeface="Karla"/>
                        </a:rPr>
                        <a:t>ID</a:t>
                      </a:r>
                      <a:endParaRPr sz="800" b="1">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b="1">
                          <a:solidFill>
                            <a:schemeClr val="lt1"/>
                          </a:solidFill>
                          <a:latin typeface="Karla"/>
                          <a:ea typeface="Karla"/>
                          <a:cs typeface="Karla"/>
                          <a:sym typeface="Karla"/>
                        </a:rPr>
                        <a:t>User Story</a:t>
                      </a:r>
                      <a:endParaRPr sz="800" b="1">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b="1">
                          <a:solidFill>
                            <a:schemeClr val="lt1"/>
                          </a:solidFill>
                          <a:latin typeface="Karla"/>
                          <a:ea typeface="Karla"/>
                          <a:cs typeface="Karla"/>
                          <a:sym typeface="Karla"/>
                        </a:rPr>
                        <a:t>Acceptance Criteria</a:t>
                      </a:r>
                      <a:endParaRPr sz="800" b="1">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b="1">
                          <a:solidFill>
                            <a:schemeClr val="lt1"/>
                          </a:solidFill>
                          <a:latin typeface="Karla"/>
                          <a:ea typeface="Karla"/>
                          <a:cs typeface="Karla"/>
                          <a:sym typeface="Karla"/>
                        </a:rPr>
                        <a:t>Story Points</a:t>
                      </a:r>
                      <a:endParaRPr sz="800" b="1">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588025">
                <a:tc>
                  <a:txBody>
                    <a:bodyPr/>
                    <a:lstStyle/>
                    <a:p>
                      <a:pPr marL="0" lvl="0" indent="0" algn="ctr" rtl="0">
                        <a:lnSpc>
                          <a:spcPct val="115000"/>
                        </a:lnSpc>
                        <a:spcBef>
                          <a:spcPts val="0"/>
                        </a:spcBef>
                        <a:spcAft>
                          <a:spcPts val="0"/>
                        </a:spcAft>
                        <a:buNone/>
                      </a:pPr>
                      <a:r>
                        <a:rPr lang="en" sz="800">
                          <a:solidFill>
                            <a:schemeClr val="lt1"/>
                          </a:solidFill>
                          <a:latin typeface="Karla"/>
                          <a:ea typeface="Karla"/>
                          <a:cs typeface="Karla"/>
                          <a:sym typeface="Karla"/>
                        </a:rPr>
                        <a:t>US_09</a:t>
                      </a:r>
                      <a:endParaRPr sz="8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800">
                          <a:solidFill>
                            <a:schemeClr val="lt1"/>
                          </a:solidFill>
                          <a:latin typeface="Karla"/>
                          <a:ea typeface="Karla"/>
                          <a:cs typeface="Karla"/>
                          <a:sym typeface="Karla"/>
                        </a:rPr>
                        <a:t>As a system user, I want to receive real-time alerts for detected threats so that I can take immediate action.</a:t>
                      </a:r>
                      <a:endParaRPr sz="8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solidFill>
                            <a:schemeClr val="lt1"/>
                          </a:solidFill>
                          <a:latin typeface="Karla"/>
                          <a:ea typeface="Karla"/>
                          <a:cs typeface="Karla"/>
                          <a:sym typeface="Karla"/>
                        </a:rPr>
                        <a:t>User receives notifications via email or app for detected threats.</a:t>
                      </a:r>
                      <a:endParaRPr sz="8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solidFill>
                            <a:schemeClr val="lt1"/>
                          </a:solidFill>
                          <a:latin typeface="Karla"/>
                          <a:ea typeface="Karla"/>
                          <a:cs typeface="Karla"/>
                          <a:sym typeface="Karla"/>
                        </a:rPr>
                        <a:t>8</a:t>
                      </a:r>
                      <a:endParaRPr sz="8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99650">
                <a:tc>
                  <a:txBody>
                    <a:bodyPr/>
                    <a:lstStyle/>
                    <a:p>
                      <a:pPr marL="0" lvl="0" indent="0" algn="ctr" rtl="0">
                        <a:lnSpc>
                          <a:spcPct val="115000"/>
                        </a:lnSpc>
                        <a:spcBef>
                          <a:spcPts val="0"/>
                        </a:spcBef>
                        <a:spcAft>
                          <a:spcPts val="0"/>
                        </a:spcAft>
                        <a:buNone/>
                      </a:pPr>
                      <a:r>
                        <a:rPr lang="en" sz="800">
                          <a:solidFill>
                            <a:schemeClr val="lt1"/>
                          </a:solidFill>
                          <a:latin typeface="Karla"/>
                          <a:ea typeface="Karla"/>
                          <a:cs typeface="Karla"/>
                          <a:sym typeface="Karla"/>
                        </a:rPr>
                        <a:t>US_10</a:t>
                      </a:r>
                      <a:endParaRPr sz="8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800">
                          <a:solidFill>
                            <a:schemeClr val="lt1"/>
                          </a:solidFill>
                          <a:latin typeface="Karla"/>
                          <a:ea typeface="Karla"/>
                          <a:cs typeface="Karla"/>
                          <a:sym typeface="Karla"/>
                        </a:rPr>
                        <a:t>As a user of the detection system, I want an option to report a false positive classification so that I can help improve detection accuracy.</a:t>
                      </a:r>
                      <a:endParaRPr sz="8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solidFill>
                            <a:schemeClr val="lt1"/>
                          </a:solidFill>
                          <a:latin typeface="Karla"/>
                          <a:ea typeface="Karla"/>
                          <a:cs typeface="Karla"/>
                          <a:sym typeface="Karla"/>
                        </a:rPr>
                        <a:t>Users can flag an incorrect detection for review.</a:t>
                      </a:r>
                      <a:endParaRPr sz="8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solidFill>
                            <a:schemeClr val="lt1"/>
                          </a:solidFill>
                          <a:latin typeface="Karla"/>
                          <a:ea typeface="Karla"/>
                          <a:cs typeface="Karla"/>
                          <a:sym typeface="Karla"/>
                        </a:rPr>
                        <a:t>3</a:t>
                      </a:r>
                      <a:endParaRPr sz="8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588025">
                <a:tc>
                  <a:txBody>
                    <a:bodyPr/>
                    <a:lstStyle/>
                    <a:p>
                      <a:pPr marL="0" lvl="0" indent="0" algn="ctr" rtl="0">
                        <a:lnSpc>
                          <a:spcPct val="115000"/>
                        </a:lnSpc>
                        <a:spcBef>
                          <a:spcPts val="0"/>
                        </a:spcBef>
                        <a:spcAft>
                          <a:spcPts val="0"/>
                        </a:spcAft>
                        <a:buNone/>
                      </a:pPr>
                      <a:r>
                        <a:rPr lang="en" sz="800">
                          <a:solidFill>
                            <a:schemeClr val="lt1"/>
                          </a:solidFill>
                          <a:latin typeface="Karla"/>
                          <a:ea typeface="Karla"/>
                          <a:cs typeface="Karla"/>
                          <a:sym typeface="Karla"/>
                        </a:rPr>
                        <a:t>TS_09</a:t>
                      </a:r>
                      <a:endParaRPr sz="8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solidFill>
                            <a:schemeClr val="lt1"/>
                          </a:solidFill>
                          <a:latin typeface="Karla"/>
                          <a:ea typeface="Karla"/>
                          <a:cs typeface="Karla"/>
                          <a:sym typeface="Karla"/>
                        </a:rPr>
                        <a:t>Develop a notification system for real-time alerts so that users are informed of potential threats.</a:t>
                      </a:r>
                      <a:endParaRPr sz="8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solidFill>
                            <a:schemeClr val="lt1"/>
                          </a:solidFill>
                          <a:latin typeface="Karla"/>
                          <a:ea typeface="Karla"/>
                          <a:cs typeface="Karla"/>
                          <a:sym typeface="Karla"/>
                        </a:rPr>
                        <a:t>Users receive accurate notifications for detected threats.</a:t>
                      </a:r>
                      <a:endParaRPr sz="8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solidFill>
                            <a:schemeClr val="lt1"/>
                          </a:solidFill>
                          <a:latin typeface="Karla"/>
                          <a:ea typeface="Karla"/>
                          <a:cs typeface="Karla"/>
                          <a:sym typeface="Karla"/>
                        </a:rPr>
                        <a:t>8</a:t>
                      </a:r>
                      <a:endParaRPr sz="8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588025">
                <a:tc>
                  <a:txBody>
                    <a:bodyPr/>
                    <a:lstStyle/>
                    <a:p>
                      <a:pPr marL="0" lvl="0" indent="0" algn="ctr" rtl="0">
                        <a:lnSpc>
                          <a:spcPct val="115000"/>
                        </a:lnSpc>
                        <a:spcBef>
                          <a:spcPts val="0"/>
                        </a:spcBef>
                        <a:spcAft>
                          <a:spcPts val="0"/>
                        </a:spcAft>
                        <a:buNone/>
                      </a:pPr>
                      <a:r>
                        <a:rPr lang="en" sz="800">
                          <a:solidFill>
                            <a:schemeClr val="lt1"/>
                          </a:solidFill>
                          <a:latin typeface="Karla"/>
                          <a:ea typeface="Karla"/>
                          <a:cs typeface="Karla"/>
                          <a:sym typeface="Karla"/>
                        </a:rPr>
                        <a:t>TS_10</a:t>
                      </a:r>
                      <a:endParaRPr sz="8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solidFill>
                            <a:schemeClr val="lt1"/>
                          </a:solidFill>
                          <a:latin typeface="Karla"/>
                          <a:ea typeface="Karla"/>
                          <a:cs typeface="Karla"/>
                          <a:sym typeface="Karla"/>
                        </a:rPr>
                        <a:t>Develop a feedback mechanism for false positive reports so that the system can improve over time.</a:t>
                      </a:r>
                      <a:endParaRPr sz="8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solidFill>
                            <a:schemeClr val="lt1"/>
                          </a:solidFill>
                          <a:latin typeface="Karla"/>
                          <a:ea typeface="Karla"/>
                          <a:cs typeface="Karla"/>
                          <a:sym typeface="Karla"/>
                        </a:rPr>
                        <a:t>Users can flag and submit incorrect classifications for review.</a:t>
                      </a:r>
                      <a:endParaRPr sz="8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solidFill>
                            <a:schemeClr val="lt1"/>
                          </a:solidFill>
                          <a:latin typeface="Karla"/>
                          <a:ea typeface="Karla"/>
                          <a:cs typeface="Karla"/>
                          <a:sym typeface="Karla"/>
                        </a:rPr>
                        <a:t>3</a:t>
                      </a:r>
                      <a:endParaRPr sz="8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588025">
                <a:tc>
                  <a:txBody>
                    <a:bodyPr/>
                    <a:lstStyle/>
                    <a:p>
                      <a:pPr marL="0" lvl="0" indent="0" algn="ctr" rtl="0">
                        <a:lnSpc>
                          <a:spcPct val="115000"/>
                        </a:lnSpc>
                        <a:spcBef>
                          <a:spcPts val="0"/>
                        </a:spcBef>
                        <a:spcAft>
                          <a:spcPts val="0"/>
                        </a:spcAft>
                        <a:buNone/>
                      </a:pPr>
                      <a:r>
                        <a:rPr lang="en" sz="800">
                          <a:solidFill>
                            <a:schemeClr val="lt1"/>
                          </a:solidFill>
                          <a:latin typeface="Karla"/>
                          <a:ea typeface="Karla"/>
                          <a:cs typeface="Karla"/>
                          <a:sym typeface="Karla"/>
                        </a:rPr>
                        <a:t>US_04 (Carry forward)</a:t>
                      </a:r>
                      <a:endParaRPr sz="8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800">
                          <a:solidFill>
                            <a:schemeClr val="lt1"/>
                          </a:solidFill>
                          <a:latin typeface="Karla"/>
                          <a:ea typeface="Karla"/>
                          <a:cs typeface="Karla"/>
                          <a:sym typeface="Karla"/>
                        </a:rPr>
                        <a:t>As a platform administrator, I want to manage user roles and permissions so that I can control access levels.</a:t>
                      </a:r>
                      <a:endParaRPr sz="8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solidFill>
                            <a:schemeClr val="lt1"/>
                          </a:solidFill>
                          <a:latin typeface="Karla"/>
                          <a:ea typeface="Karla"/>
                          <a:cs typeface="Karla"/>
                          <a:sym typeface="Karla"/>
                        </a:rPr>
                        <a:t>System supports different access levels for users and admins.</a:t>
                      </a:r>
                      <a:endParaRPr sz="8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solidFill>
                            <a:schemeClr val="lt1"/>
                          </a:solidFill>
                          <a:latin typeface="Karla"/>
                          <a:ea typeface="Karla"/>
                          <a:cs typeface="Karla"/>
                          <a:sym typeface="Karla"/>
                        </a:rPr>
                        <a:t>8</a:t>
                      </a:r>
                      <a:endParaRPr sz="8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588025">
                <a:tc>
                  <a:txBody>
                    <a:bodyPr/>
                    <a:lstStyle/>
                    <a:p>
                      <a:pPr marL="0" lvl="0" indent="0" algn="ctr" rtl="0">
                        <a:lnSpc>
                          <a:spcPct val="115000"/>
                        </a:lnSpc>
                        <a:spcBef>
                          <a:spcPts val="0"/>
                        </a:spcBef>
                        <a:spcAft>
                          <a:spcPts val="0"/>
                        </a:spcAft>
                        <a:buNone/>
                      </a:pPr>
                      <a:r>
                        <a:rPr lang="en" sz="800">
                          <a:solidFill>
                            <a:schemeClr val="lt1"/>
                          </a:solidFill>
                          <a:latin typeface="Karla"/>
                          <a:ea typeface="Karla"/>
                          <a:cs typeface="Karla"/>
                          <a:sym typeface="Karla"/>
                        </a:rPr>
                        <a:t>TS_03 (Carry forward)</a:t>
                      </a:r>
                      <a:endParaRPr sz="8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solidFill>
                            <a:schemeClr val="lt1"/>
                          </a:solidFill>
                          <a:latin typeface="Karla"/>
                          <a:ea typeface="Karla"/>
                          <a:cs typeface="Karla"/>
                          <a:sym typeface="Karla"/>
                        </a:rPr>
                        <a:t>Implement OAuth authentication for secure user access so that users can log in securely.</a:t>
                      </a:r>
                      <a:endParaRPr sz="8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solidFill>
                            <a:schemeClr val="lt1"/>
                          </a:solidFill>
                          <a:latin typeface="Karla"/>
                          <a:ea typeface="Karla"/>
                          <a:cs typeface="Karla"/>
                          <a:sym typeface="Karla"/>
                        </a:rPr>
                        <a:t>User authentication is secure, and access tokens work correctly.</a:t>
                      </a:r>
                      <a:endParaRPr sz="8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a:solidFill>
                            <a:schemeClr val="lt1"/>
                          </a:solidFill>
                          <a:latin typeface="Karla"/>
                          <a:ea typeface="Karla"/>
                          <a:cs typeface="Karla"/>
                          <a:sym typeface="Karla"/>
                        </a:rPr>
                        <a:t>5</a:t>
                      </a:r>
                      <a:endParaRPr sz="800">
                        <a:solidFill>
                          <a:schemeClr val="lt1"/>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58"/>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58"/>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Test Cases Sprint 3</a:t>
            </a:r>
            <a:endParaRPr/>
          </a:p>
        </p:txBody>
      </p:sp>
      <p:grpSp>
        <p:nvGrpSpPr>
          <p:cNvPr id="1086" name="Google Shape;1086;p58"/>
          <p:cNvGrpSpPr/>
          <p:nvPr/>
        </p:nvGrpSpPr>
        <p:grpSpPr>
          <a:xfrm rot="5400000">
            <a:off x="862782" y="4248146"/>
            <a:ext cx="288601" cy="1096693"/>
            <a:chOff x="1006700" y="2603975"/>
            <a:chExt cx="55450" cy="210700"/>
          </a:xfrm>
        </p:grpSpPr>
        <p:sp>
          <p:nvSpPr>
            <p:cNvPr id="1087" name="Google Shape;1087;p58"/>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58"/>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58"/>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58"/>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58"/>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58"/>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3" name="Google Shape;1093;p58"/>
          <p:cNvGrpSpPr/>
          <p:nvPr/>
        </p:nvGrpSpPr>
        <p:grpSpPr>
          <a:xfrm>
            <a:off x="7801545" y="157859"/>
            <a:ext cx="820307" cy="763275"/>
            <a:chOff x="827350" y="3629733"/>
            <a:chExt cx="1431600" cy="1332067"/>
          </a:xfrm>
        </p:grpSpPr>
        <p:sp>
          <p:nvSpPr>
            <p:cNvPr id="1094" name="Google Shape;1094;p5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5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5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97" name="Google Shape;1097;p58"/>
          <p:cNvGrpSpPr/>
          <p:nvPr/>
        </p:nvGrpSpPr>
        <p:grpSpPr>
          <a:xfrm>
            <a:off x="8501459" y="699662"/>
            <a:ext cx="520673" cy="484473"/>
            <a:chOff x="827350" y="3629733"/>
            <a:chExt cx="1431600" cy="1332067"/>
          </a:xfrm>
        </p:grpSpPr>
        <p:sp>
          <p:nvSpPr>
            <p:cNvPr id="1098" name="Google Shape;1098;p58"/>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58"/>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58"/>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1101" name="Google Shape;1101;p58"/>
          <p:cNvGraphicFramePr/>
          <p:nvPr/>
        </p:nvGraphicFramePr>
        <p:xfrm>
          <a:off x="304800" y="1239900"/>
          <a:ext cx="8469450" cy="3548569"/>
        </p:xfrm>
        <a:graphic>
          <a:graphicData uri="http://schemas.openxmlformats.org/drawingml/2006/table">
            <a:tbl>
              <a:tblPr>
                <a:noFill/>
                <a:tableStyleId>{0FB86165-8472-4F07-9FBE-ECA4C3BD11EC}</a:tableStyleId>
              </a:tblPr>
              <a:tblGrid>
                <a:gridCol w="1078475">
                  <a:extLst>
                    <a:ext uri="{9D8B030D-6E8A-4147-A177-3AD203B41FA5}">
                      <a16:colId xmlns:a16="http://schemas.microsoft.com/office/drawing/2014/main" val="20000"/>
                    </a:ext>
                  </a:extLst>
                </a:gridCol>
                <a:gridCol w="1176450">
                  <a:extLst>
                    <a:ext uri="{9D8B030D-6E8A-4147-A177-3AD203B41FA5}">
                      <a16:colId xmlns:a16="http://schemas.microsoft.com/office/drawing/2014/main" val="20001"/>
                    </a:ext>
                  </a:extLst>
                </a:gridCol>
                <a:gridCol w="1695675">
                  <a:extLst>
                    <a:ext uri="{9D8B030D-6E8A-4147-A177-3AD203B41FA5}">
                      <a16:colId xmlns:a16="http://schemas.microsoft.com/office/drawing/2014/main" val="20002"/>
                    </a:ext>
                  </a:extLst>
                </a:gridCol>
                <a:gridCol w="2156175">
                  <a:extLst>
                    <a:ext uri="{9D8B030D-6E8A-4147-A177-3AD203B41FA5}">
                      <a16:colId xmlns:a16="http://schemas.microsoft.com/office/drawing/2014/main" val="20003"/>
                    </a:ext>
                  </a:extLst>
                </a:gridCol>
                <a:gridCol w="1391975">
                  <a:extLst>
                    <a:ext uri="{9D8B030D-6E8A-4147-A177-3AD203B41FA5}">
                      <a16:colId xmlns:a16="http://schemas.microsoft.com/office/drawing/2014/main" val="20004"/>
                    </a:ext>
                  </a:extLst>
                </a:gridCol>
                <a:gridCol w="970700">
                  <a:extLst>
                    <a:ext uri="{9D8B030D-6E8A-4147-A177-3AD203B41FA5}">
                      <a16:colId xmlns:a16="http://schemas.microsoft.com/office/drawing/2014/main" val="20005"/>
                    </a:ext>
                  </a:extLst>
                </a:gridCol>
              </a:tblGrid>
              <a:tr h="192200">
                <a:tc>
                  <a:txBody>
                    <a:bodyPr/>
                    <a:lstStyle/>
                    <a:p>
                      <a:pPr marL="0" lvl="0" indent="0" algn="ctr" rtl="0">
                        <a:lnSpc>
                          <a:spcPct val="115000"/>
                        </a:lnSpc>
                        <a:spcBef>
                          <a:spcPts val="0"/>
                        </a:spcBef>
                        <a:spcAft>
                          <a:spcPts val="0"/>
                        </a:spcAft>
                        <a:buNone/>
                      </a:pPr>
                      <a:r>
                        <a:rPr lang="en" sz="1000" b="1">
                          <a:solidFill>
                            <a:schemeClr val="lt1"/>
                          </a:solidFill>
                          <a:latin typeface="Karla"/>
                          <a:ea typeface="Karla"/>
                          <a:cs typeface="Karla"/>
                          <a:sym typeface="Karla"/>
                        </a:rPr>
                        <a:t>Test Case ID</a:t>
                      </a:r>
                      <a:endParaRPr sz="1000" b="1">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chemeClr val="lt1"/>
                          </a:solidFill>
                          <a:latin typeface="Karla"/>
                          <a:ea typeface="Karla"/>
                          <a:cs typeface="Karla"/>
                          <a:sym typeface="Karla"/>
                        </a:rPr>
                        <a:t>Story ID</a:t>
                      </a:r>
                      <a:endParaRPr sz="1000" b="1">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chemeClr val="lt1"/>
                          </a:solidFill>
                          <a:latin typeface="Karla"/>
                          <a:ea typeface="Karla"/>
                          <a:cs typeface="Karla"/>
                          <a:sym typeface="Karla"/>
                        </a:rPr>
                        <a:t>Test Case</a:t>
                      </a:r>
                      <a:endParaRPr sz="1000" b="1">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chemeClr val="lt1"/>
                          </a:solidFill>
                          <a:latin typeface="Karla"/>
                          <a:ea typeface="Karla"/>
                          <a:cs typeface="Karla"/>
                          <a:sym typeface="Karla"/>
                        </a:rPr>
                        <a:t>Expected Outcome</a:t>
                      </a:r>
                      <a:endParaRPr sz="1000" b="1">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chemeClr val="lt1"/>
                          </a:solidFill>
                          <a:latin typeface="Karla"/>
                          <a:ea typeface="Karla"/>
                          <a:cs typeface="Karla"/>
                          <a:sym typeface="Karla"/>
                        </a:rPr>
                        <a:t>Actual Outcome</a:t>
                      </a:r>
                      <a:endParaRPr sz="1000" b="1">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chemeClr val="lt1"/>
                          </a:solidFill>
                          <a:latin typeface="Karla"/>
                          <a:ea typeface="Karla"/>
                          <a:cs typeface="Karla"/>
                          <a:sym typeface="Karla"/>
                        </a:rPr>
                        <a:t>Pass/Fail</a:t>
                      </a:r>
                      <a:endParaRPr sz="1000" b="1">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745800">
                <a:tc>
                  <a:txBody>
                    <a:bodyPr/>
                    <a:lstStyle/>
                    <a:p>
                      <a:pPr marL="0" lvl="0" indent="0" algn="ctr" rtl="0">
                        <a:lnSpc>
                          <a:spcPct val="115000"/>
                        </a:lnSpc>
                        <a:spcBef>
                          <a:spcPts val="0"/>
                        </a:spcBef>
                        <a:spcAft>
                          <a:spcPts val="0"/>
                        </a:spcAft>
                        <a:buNone/>
                      </a:pPr>
                      <a:r>
                        <a:rPr lang="en" sz="1000">
                          <a:solidFill>
                            <a:schemeClr val="lt1"/>
                          </a:solidFill>
                        </a:rPr>
                        <a:t>TC_01</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US_09</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Trigger a phishing detection and observe notification behavior.</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User receives real-time alert via email or app.</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Notification received instantly via both email and app.</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Pass</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651750">
                <a:tc>
                  <a:txBody>
                    <a:bodyPr/>
                    <a:lstStyle/>
                    <a:p>
                      <a:pPr marL="0" lvl="0" indent="0" algn="ctr" rtl="0">
                        <a:lnSpc>
                          <a:spcPct val="115000"/>
                        </a:lnSpc>
                        <a:spcBef>
                          <a:spcPts val="0"/>
                        </a:spcBef>
                        <a:spcAft>
                          <a:spcPts val="0"/>
                        </a:spcAft>
                        <a:buNone/>
                      </a:pPr>
                      <a:r>
                        <a:rPr lang="en" sz="1000">
                          <a:solidFill>
                            <a:schemeClr val="lt1"/>
                          </a:solidFill>
                        </a:rPr>
                        <a:t>TC_02</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US_10</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Report a phishing email wrongly classified as phishing (false positive).</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Detection is flagged for review; confirmation shown to user.</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False positive report submitted successfully and confirmation displayed.</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Pass</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603000">
                <a:tc>
                  <a:txBody>
                    <a:bodyPr/>
                    <a:lstStyle/>
                    <a:p>
                      <a:pPr marL="0" lvl="0" indent="0" algn="ctr" rtl="0">
                        <a:lnSpc>
                          <a:spcPct val="115000"/>
                        </a:lnSpc>
                        <a:spcBef>
                          <a:spcPts val="0"/>
                        </a:spcBef>
                        <a:spcAft>
                          <a:spcPts val="0"/>
                        </a:spcAft>
                        <a:buNone/>
                      </a:pPr>
                      <a:r>
                        <a:rPr lang="en" sz="1000">
                          <a:solidFill>
                            <a:schemeClr val="lt1"/>
                          </a:solidFill>
                        </a:rPr>
                        <a:t>TC_03</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TS_09</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Simulate threat and test real-time alert system.</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Accurate alert notification is delivered promptly.</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Alert sent with correct threat info within seconds of detection.</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Pass</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97375">
                <a:tc>
                  <a:txBody>
                    <a:bodyPr/>
                    <a:lstStyle/>
                    <a:p>
                      <a:pPr marL="0" lvl="0" indent="0" algn="ctr" rtl="0">
                        <a:lnSpc>
                          <a:spcPct val="115000"/>
                        </a:lnSpc>
                        <a:spcBef>
                          <a:spcPts val="0"/>
                        </a:spcBef>
                        <a:spcAft>
                          <a:spcPts val="0"/>
                        </a:spcAft>
                        <a:buNone/>
                      </a:pPr>
                      <a:r>
                        <a:rPr lang="en" sz="1000">
                          <a:solidFill>
                            <a:schemeClr val="lt1"/>
                          </a:solidFill>
                        </a:rPr>
                        <a:t>TC_04</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TS_10</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Submit feedback for a false positive case.</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System logs the feedback and confirms successful submission.</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Feedback recorded and user notified of successful submission.</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Pass</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651750">
                <a:tc>
                  <a:txBody>
                    <a:bodyPr/>
                    <a:lstStyle/>
                    <a:p>
                      <a:pPr marL="0" lvl="0" indent="0" algn="ctr" rtl="0">
                        <a:lnSpc>
                          <a:spcPct val="115000"/>
                        </a:lnSpc>
                        <a:spcBef>
                          <a:spcPts val="0"/>
                        </a:spcBef>
                        <a:spcAft>
                          <a:spcPts val="0"/>
                        </a:spcAft>
                        <a:buNone/>
                      </a:pPr>
                      <a:r>
                        <a:rPr lang="en" sz="1000">
                          <a:solidFill>
                            <a:schemeClr val="lt1"/>
                          </a:solidFill>
                        </a:rPr>
                        <a:t>TC_05</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US_04</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Assign different roles (admin/user) and test access control.</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System applies roles correctly and restricts access accordingly.</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Admin and user roles assigned successfully; access restrictions in place.</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Pass</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59"/>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59"/>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Test Cases Sprint 3</a:t>
            </a:r>
            <a:endParaRPr/>
          </a:p>
        </p:txBody>
      </p:sp>
      <p:grpSp>
        <p:nvGrpSpPr>
          <p:cNvPr id="1108" name="Google Shape;1108;p59"/>
          <p:cNvGrpSpPr/>
          <p:nvPr/>
        </p:nvGrpSpPr>
        <p:grpSpPr>
          <a:xfrm rot="5400000">
            <a:off x="862776" y="4248139"/>
            <a:ext cx="288601" cy="1096693"/>
            <a:chOff x="1006700" y="2603975"/>
            <a:chExt cx="55450" cy="210700"/>
          </a:xfrm>
        </p:grpSpPr>
        <p:sp>
          <p:nvSpPr>
            <p:cNvPr id="1109" name="Google Shape;1109;p59"/>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59"/>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59"/>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59"/>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59"/>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59"/>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5" name="Google Shape;1115;p59"/>
          <p:cNvGrpSpPr/>
          <p:nvPr/>
        </p:nvGrpSpPr>
        <p:grpSpPr>
          <a:xfrm>
            <a:off x="7801545" y="157857"/>
            <a:ext cx="820307" cy="763275"/>
            <a:chOff x="827350" y="3629733"/>
            <a:chExt cx="1431600" cy="1332067"/>
          </a:xfrm>
        </p:grpSpPr>
        <p:sp>
          <p:nvSpPr>
            <p:cNvPr id="1116" name="Google Shape;1116;p5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5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5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9" name="Google Shape;1119;p59"/>
          <p:cNvGrpSpPr/>
          <p:nvPr/>
        </p:nvGrpSpPr>
        <p:grpSpPr>
          <a:xfrm>
            <a:off x="8539484" y="870787"/>
            <a:ext cx="520673" cy="484473"/>
            <a:chOff x="827350" y="3629733"/>
            <a:chExt cx="1431600" cy="1332067"/>
          </a:xfrm>
        </p:grpSpPr>
        <p:sp>
          <p:nvSpPr>
            <p:cNvPr id="1120" name="Google Shape;1120;p59"/>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59"/>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59"/>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1123" name="Google Shape;1123;p59"/>
          <p:cNvGraphicFramePr/>
          <p:nvPr/>
        </p:nvGraphicFramePr>
        <p:xfrm>
          <a:off x="304800" y="1239900"/>
          <a:ext cx="8469450" cy="1590808"/>
        </p:xfrm>
        <a:graphic>
          <a:graphicData uri="http://schemas.openxmlformats.org/drawingml/2006/table">
            <a:tbl>
              <a:tblPr>
                <a:noFill/>
                <a:tableStyleId>{0FB86165-8472-4F07-9FBE-ECA4C3BD11EC}</a:tableStyleId>
              </a:tblPr>
              <a:tblGrid>
                <a:gridCol w="1078475">
                  <a:extLst>
                    <a:ext uri="{9D8B030D-6E8A-4147-A177-3AD203B41FA5}">
                      <a16:colId xmlns:a16="http://schemas.microsoft.com/office/drawing/2014/main" val="20000"/>
                    </a:ext>
                  </a:extLst>
                </a:gridCol>
                <a:gridCol w="1176450">
                  <a:extLst>
                    <a:ext uri="{9D8B030D-6E8A-4147-A177-3AD203B41FA5}">
                      <a16:colId xmlns:a16="http://schemas.microsoft.com/office/drawing/2014/main" val="20001"/>
                    </a:ext>
                  </a:extLst>
                </a:gridCol>
                <a:gridCol w="1695675">
                  <a:extLst>
                    <a:ext uri="{9D8B030D-6E8A-4147-A177-3AD203B41FA5}">
                      <a16:colId xmlns:a16="http://schemas.microsoft.com/office/drawing/2014/main" val="20002"/>
                    </a:ext>
                  </a:extLst>
                </a:gridCol>
                <a:gridCol w="2156175">
                  <a:extLst>
                    <a:ext uri="{9D8B030D-6E8A-4147-A177-3AD203B41FA5}">
                      <a16:colId xmlns:a16="http://schemas.microsoft.com/office/drawing/2014/main" val="20003"/>
                    </a:ext>
                  </a:extLst>
                </a:gridCol>
                <a:gridCol w="1391975">
                  <a:extLst>
                    <a:ext uri="{9D8B030D-6E8A-4147-A177-3AD203B41FA5}">
                      <a16:colId xmlns:a16="http://schemas.microsoft.com/office/drawing/2014/main" val="20004"/>
                    </a:ext>
                  </a:extLst>
                </a:gridCol>
                <a:gridCol w="970700">
                  <a:extLst>
                    <a:ext uri="{9D8B030D-6E8A-4147-A177-3AD203B41FA5}">
                      <a16:colId xmlns:a16="http://schemas.microsoft.com/office/drawing/2014/main" val="20005"/>
                    </a:ext>
                  </a:extLst>
                </a:gridCol>
              </a:tblGrid>
              <a:tr h="213475">
                <a:tc>
                  <a:txBody>
                    <a:bodyPr/>
                    <a:lstStyle/>
                    <a:p>
                      <a:pPr marL="0" lvl="0" indent="0" algn="ctr" rtl="0">
                        <a:lnSpc>
                          <a:spcPct val="115000"/>
                        </a:lnSpc>
                        <a:spcBef>
                          <a:spcPts val="0"/>
                        </a:spcBef>
                        <a:spcAft>
                          <a:spcPts val="0"/>
                        </a:spcAft>
                        <a:buNone/>
                      </a:pPr>
                      <a:r>
                        <a:rPr lang="en" sz="1000" b="1">
                          <a:solidFill>
                            <a:schemeClr val="lt1"/>
                          </a:solidFill>
                          <a:latin typeface="Karla"/>
                          <a:ea typeface="Karla"/>
                          <a:cs typeface="Karla"/>
                          <a:sym typeface="Karla"/>
                        </a:rPr>
                        <a:t>Test Case ID</a:t>
                      </a:r>
                      <a:endParaRPr sz="1000" b="1">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chemeClr val="lt1"/>
                          </a:solidFill>
                          <a:latin typeface="Karla"/>
                          <a:ea typeface="Karla"/>
                          <a:cs typeface="Karla"/>
                          <a:sym typeface="Karla"/>
                        </a:rPr>
                        <a:t>Story ID</a:t>
                      </a:r>
                      <a:endParaRPr sz="1000" b="1">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chemeClr val="lt1"/>
                          </a:solidFill>
                          <a:latin typeface="Karla"/>
                          <a:ea typeface="Karla"/>
                          <a:cs typeface="Karla"/>
                          <a:sym typeface="Karla"/>
                        </a:rPr>
                        <a:t>Test Case</a:t>
                      </a:r>
                      <a:endParaRPr sz="1000" b="1">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chemeClr val="lt1"/>
                          </a:solidFill>
                          <a:latin typeface="Karla"/>
                          <a:ea typeface="Karla"/>
                          <a:cs typeface="Karla"/>
                          <a:sym typeface="Karla"/>
                        </a:rPr>
                        <a:t>Expected Outcome</a:t>
                      </a:r>
                      <a:endParaRPr sz="1000" b="1">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chemeClr val="lt1"/>
                          </a:solidFill>
                          <a:latin typeface="Karla"/>
                          <a:ea typeface="Karla"/>
                          <a:cs typeface="Karla"/>
                          <a:sym typeface="Karla"/>
                        </a:rPr>
                        <a:t>Actual Outcome</a:t>
                      </a:r>
                      <a:endParaRPr sz="1000" b="1">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chemeClr val="lt1"/>
                          </a:solidFill>
                          <a:latin typeface="Karla"/>
                          <a:ea typeface="Karla"/>
                          <a:cs typeface="Karla"/>
                          <a:sym typeface="Karla"/>
                        </a:rPr>
                        <a:t>Pass/Fail</a:t>
                      </a:r>
                      <a:endParaRPr sz="1000" b="1">
                        <a:solidFill>
                          <a:schemeClr val="lt1"/>
                        </a:solidFill>
                        <a:latin typeface="Karla"/>
                        <a:ea typeface="Karla"/>
                        <a:cs typeface="Karla"/>
                        <a:sym typeface="Karla"/>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828375">
                <a:tc>
                  <a:txBody>
                    <a:bodyPr/>
                    <a:lstStyle/>
                    <a:p>
                      <a:pPr marL="0" lvl="0" indent="0" algn="ctr" rtl="0">
                        <a:lnSpc>
                          <a:spcPct val="115000"/>
                        </a:lnSpc>
                        <a:spcBef>
                          <a:spcPts val="0"/>
                        </a:spcBef>
                        <a:spcAft>
                          <a:spcPts val="0"/>
                        </a:spcAft>
                        <a:buNone/>
                      </a:pPr>
                      <a:r>
                        <a:rPr lang="en" sz="1000">
                          <a:solidFill>
                            <a:schemeClr val="lt1"/>
                          </a:solidFill>
                        </a:rPr>
                        <a:t>TC_06</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TS_03</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Login with valid OAuth credentials.</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User receives access token and logs in securely.</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Successful login and valid token generated.</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Pass</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511125">
                <a:tc>
                  <a:txBody>
                    <a:bodyPr/>
                    <a:lstStyle/>
                    <a:p>
                      <a:pPr marL="0" lvl="0" indent="0" algn="ctr" rtl="0">
                        <a:lnSpc>
                          <a:spcPct val="115000"/>
                        </a:lnSpc>
                        <a:spcBef>
                          <a:spcPts val="0"/>
                        </a:spcBef>
                        <a:spcAft>
                          <a:spcPts val="0"/>
                        </a:spcAft>
                        <a:buNone/>
                      </a:pPr>
                      <a:r>
                        <a:rPr lang="en" sz="1000">
                          <a:solidFill>
                            <a:schemeClr val="lt1"/>
                          </a:solidFill>
                        </a:rPr>
                        <a:t>TC_07</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TS_03</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Login with invalid OAuth credentials.</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Login fails with appropriate error message.</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Login attempt blocked; error message shown correctly.</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Pass</a:t>
                      </a:r>
                      <a:endParaRPr sz="1000">
                        <a:solidFill>
                          <a:schemeClr val="lt1"/>
                        </a:solidFill>
                      </a:endParaRPr>
                    </a:p>
                  </a:txBody>
                  <a:tcPr marL="28575" marR="28575" marT="19050" marB="19050" anchor="ctr">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60"/>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60"/>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Sprint 3 Stories Completed</a:t>
            </a:r>
            <a:endParaRPr/>
          </a:p>
        </p:txBody>
      </p:sp>
      <p:grpSp>
        <p:nvGrpSpPr>
          <p:cNvPr id="1130" name="Google Shape;1130;p60"/>
          <p:cNvGrpSpPr/>
          <p:nvPr/>
        </p:nvGrpSpPr>
        <p:grpSpPr>
          <a:xfrm rot="5400000">
            <a:off x="862782" y="4248146"/>
            <a:ext cx="288601" cy="1096693"/>
            <a:chOff x="1006700" y="2603975"/>
            <a:chExt cx="55450" cy="210700"/>
          </a:xfrm>
        </p:grpSpPr>
        <p:sp>
          <p:nvSpPr>
            <p:cNvPr id="1131" name="Google Shape;1131;p6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6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6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6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6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6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37" name="Google Shape;1137;p60"/>
          <p:cNvGrpSpPr/>
          <p:nvPr/>
        </p:nvGrpSpPr>
        <p:grpSpPr>
          <a:xfrm>
            <a:off x="7801545" y="157859"/>
            <a:ext cx="820307" cy="763275"/>
            <a:chOff x="827350" y="3629733"/>
            <a:chExt cx="1431600" cy="1332067"/>
          </a:xfrm>
        </p:grpSpPr>
        <p:sp>
          <p:nvSpPr>
            <p:cNvPr id="1138" name="Google Shape;1138;p6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6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6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1" name="Google Shape;1141;p60"/>
          <p:cNvGrpSpPr/>
          <p:nvPr/>
        </p:nvGrpSpPr>
        <p:grpSpPr>
          <a:xfrm>
            <a:off x="8423959" y="584125"/>
            <a:ext cx="520673" cy="484473"/>
            <a:chOff x="827350" y="3629733"/>
            <a:chExt cx="1431600" cy="1332067"/>
          </a:xfrm>
        </p:grpSpPr>
        <p:sp>
          <p:nvSpPr>
            <p:cNvPr id="1142" name="Google Shape;1142;p6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6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6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aphicFrame>
        <p:nvGraphicFramePr>
          <p:cNvPr id="1145" name="Google Shape;1145;p60"/>
          <p:cNvGraphicFramePr/>
          <p:nvPr/>
        </p:nvGraphicFramePr>
        <p:xfrm>
          <a:off x="162200" y="1216950"/>
          <a:ext cx="8608350" cy="3129175"/>
        </p:xfrm>
        <a:graphic>
          <a:graphicData uri="http://schemas.openxmlformats.org/drawingml/2006/table">
            <a:tbl>
              <a:tblPr>
                <a:noFill/>
                <a:tableStyleId>{0FB86165-8472-4F07-9FBE-ECA4C3BD11EC}</a:tableStyleId>
              </a:tblPr>
              <a:tblGrid>
                <a:gridCol w="1125800">
                  <a:extLst>
                    <a:ext uri="{9D8B030D-6E8A-4147-A177-3AD203B41FA5}">
                      <a16:colId xmlns:a16="http://schemas.microsoft.com/office/drawing/2014/main" val="20000"/>
                    </a:ext>
                  </a:extLst>
                </a:gridCol>
                <a:gridCol w="6707600">
                  <a:extLst>
                    <a:ext uri="{9D8B030D-6E8A-4147-A177-3AD203B41FA5}">
                      <a16:colId xmlns:a16="http://schemas.microsoft.com/office/drawing/2014/main" val="20001"/>
                    </a:ext>
                  </a:extLst>
                </a:gridCol>
                <a:gridCol w="774950">
                  <a:extLst>
                    <a:ext uri="{9D8B030D-6E8A-4147-A177-3AD203B41FA5}">
                      <a16:colId xmlns:a16="http://schemas.microsoft.com/office/drawing/2014/main" val="20002"/>
                    </a:ext>
                  </a:extLst>
                </a:gridCol>
              </a:tblGrid>
              <a:tr h="170750">
                <a:tc>
                  <a:txBody>
                    <a:bodyPr/>
                    <a:lstStyle/>
                    <a:p>
                      <a:pPr marL="0" lvl="0" indent="0" algn="ctr" rtl="0">
                        <a:lnSpc>
                          <a:spcPct val="115000"/>
                        </a:lnSpc>
                        <a:spcBef>
                          <a:spcPts val="0"/>
                        </a:spcBef>
                        <a:spcAft>
                          <a:spcPts val="0"/>
                        </a:spcAft>
                        <a:buNone/>
                      </a:pPr>
                      <a:r>
                        <a:rPr lang="en" sz="800" b="1">
                          <a:solidFill>
                            <a:srgbClr val="FFFFFF"/>
                          </a:solidFill>
                          <a:latin typeface="Karla"/>
                          <a:ea typeface="Karla"/>
                          <a:cs typeface="Karla"/>
                          <a:sym typeface="Karla"/>
                        </a:rPr>
                        <a:t>ID</a:t>
                      </a:r>
                      <a:endParaRPr sz="800" b="1">
                        <a:solidFill>
                          <a:srgbClr val="FFFFFF"/>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b="1">
                          <a:solidFill>
                            <a:srgbClr val="FFFFFF"/>
                          </a:solidFill>
                          <a:latin typeface="Karla"/>
                          <a:ea typeface="Karla"/>
                          <a:cs typeface="Karla"/>
                          <a:sym typeface="Karla"/>
                        </a:rPr>
                        <a:t>User Story / Task</a:t>
                      </a:r>
                      <a:endParaRPr sz="800" b="1">
                        <a:solidFill>
                          <a:srgbClr val="FFFFFF"/>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800" b="1">
                          <a:solidFill>
                            <a:srgbClr val="FFFFFF"/>
                          </a:solidFill>
                          <a:latin typeface="Karla"/>
                          <a:ea typeface="Karla"/>
                          <a:cs typeface="Karla"/>
                          <a:sym typeface="Karla"/>
                        </a:rPr>
                        <a:t>Story Points</a:t>
                      </a:r>
                      <a:endParaRPr sz="800" b="1">
                        <a:solidFill>
                          <a:srgbClr val="FFFFFF"/>
                        </a:solidFill>
                        <a:latin typeface="Karla"/>
                        <a:ea typeface="Karla"/>
                        <a:cs typeface="Karla"/>
                        <a:sym typeface="Karla"/>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470200">
                <a:tc>
                  <a:txBody>
                    <a:bodyPr/>
                    <a:lstStyle/>
                    <a:p>
                      <a:pPr marL="0" lvl="0" indent="0" algn="ctr" rtl="0">
                        <a:lnSpc>
                          <a:spcPct val="115000"/>
                        </a:lnSpc>
                        <a:spcBef>
                          <a:spcPts val="0"/>
                        </a:spcBef>
                        <a:spcAft>
                          <a:spcPts val="0"/>
                        </a:spcAft>
                        <a:buNone/>
                      </a:pPr>
                      <a:r>
                        <a:rPr lang="en" sz="1000">
                          <a:solidFill>
                            <a:schemeClr val="lt1"/>
                          </a:solidFill>
                        </a:rPr>
                        <a:t>US_09</a:t>
                      </a:r>
                      <a:endParaRPr sz="1000">
                        <a:solidFill>
                          <a:schemeClr val="lt1"/>
                        </a:solidFill>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As a system user, I want to receive real-time alerts for detected threats</a:t>
                      </a:r>
                      <a:endParaRPr sz="1000">
                        <a:solidFill>
                          <a:schemeClr val="lt1"/>
                        </a:solidFill>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8</a:t>
                      </a:r>
                      <a:endParaRPr sz="1000">
                        <a:solidFill>
                          <a:schemeClr val="lt1"/>
                        </a:solidFill>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470200">
                <a:tc>
                  <a:txBody>
                    <a:bodyPr/>
                    <a:lstStyle/>
                    <a:p>
                      <a:pPr marL="0" lvl="0" indent="0" algn="ctr" rtl="0">
                        <a:lnSpc>
                          <a:spcPct val="115000"/>
                        </a:lnSpc>
                        <a:spcBef>
                          <a:spcPts val="0"/>
                        </a:spcBef>
                        <a:spcAft>
                          <a:spcPts val="0"/>
                        </a:spcAft>
                        <a:buNone/>
                      </a:pPr>
                      <a:r>
                        <a:rPr lang="en" sz="1000">
                          <a:solidFill>
                            <a:schemeClr val="lt1"/>
                          </a:solidFill>
                        </a:rPr>
                        <a:t>US_10</a:t>
                      </a:r>
                      <a:endParaRPr sz="1000">
                        <a:solidFill>
                          <a:schemeClr val="lt1"/>
                        </a:solidFill>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As a user of the detection system, I want an option to report a false positive classification</a:t>
                      </a:r>
                      <a:endParaRPr sz="1000">
                        <a:solidFill>
                          <a:schemeClr val="lt1"/>
                        </a:solidFill>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3</a:t>
                      </a:r>
                      <a:endParaRPr sz="1000">
                        <a:solidFill>
                          <a:schemeClr val="lt1"/>
                        </a:solidFill>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07750">
                <a:tc>
                  <a:txBody>
                    <a:bodyPr/>
                    <a:lstStyle/>
                    <a:p>
                      <a:pPr marL="0" lvl="0" indent="0" algn="ctr" rtl="0">
                        <a:lnSpc>
                          <a:spcPct val="115000"/>
                        </a:lnSpc>
                        <a:spcBef>
                          <a:spcPts val="0"/>
                        </a:spcBef>
                        <a:spcAft>
                          <a:spcPts val="0"/>
                        </a:spcAft>
                        <a:buNone/>
                      </a:pPr>
                      <a:r>
                        <a:rPr lang="en" sz="1000">
                          <a:solidFill>
                            <a:schemeClr val="lt1"/>
                          </a:solidFill>
                        </a:rPr>
                        <a:t>TS_09</a:t>
                      </a:r>
                      <a:endParaRPr sz="1000">
                        <a:solidFill>
                          <a:schemeClr val="lt1"/>
                        </a:solidFill>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Develop a notification system for real-time alerts</a:t>
                      </a:r>
                      <a:endParaRPr sz="1000">
                        <a:solidFill>
                          <a:schemeClr val="lt1"/>
                        </a:solidFill>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8</a:t>
                      </a:r>
                      <a:endParaRPr sz="1000">
                        <a:solidFill>
                          <a:schemeClr val="lt1"/>
                        </a:solidFill>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536750">
                <a:tc>
                  <a:txBody>
                    <a:bodyPr/>
                    <a:lstStyle/>
                    <a:p>
                      <a:pPr marL="0" lvl="0" indent="0" algn="ctr" rtl="0">
                        <a:lnSpc>
                          <a:spcPct val="115000"/>
                        </a:lnSpc>
                        <a:spcBef>
                          <a:spcPts val="0"/>
                        </a:spcBef>
                        <a:spcAft>
                          <a:spcPts val="0"/>
                        </a:spcAft>
                        <a:buNone/>
                      </a:pPr>
                      <a:r>
                        <a:rPr lang="en" sz="1000">
                          <a:solidFill>
                            <a:schemeClr val="lt1"/>
                          </a:solidFill>
                        </a:rPr>
                        <a:t>TS_10</a:t>
                      </a:r>
                      <a:endParaRPr sz="1000">
                        <a:solidFill>
                          <a:schemeClr val="lt1"/>
                        </a:solidFill>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Develop a feedback mechanism for false positive reports</a:t>
                      </a:r>
                      <a:endParaRPr sz="1000">
                        <a:solidFill>
                          <a:schemeClr val="lt1"/>
                        </a:solidFill>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3</a:t>
                      </a:r>
                      <a:endParaRPr sz="1000">
                        <a:solidFill>
                          <a:schemeClr val="lt1"/>
                        </a:solidFill>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70200">
                <a:tc>
                  <a:txBody>
                    <a:bodyPr/>
                    <a:lstStyle/>
                    <a:p>
                      <a:pPr marL="0" lvl="0" indent="0" algn="ctr" rtl="0">
                        <a:lnSpc>
                          <a:spcPct val="115000"/>
                        </a:lnSpc>
                        <a:spcBef>
                          <a:spcPts val="0"/>
                        </a:spcBef>
                        <a:spcAft>
                          <a:spcPts val="0"/>
                        </a:spcAft>
                        <a:buNone/>
                      </a:pPr>
                      <a:r>
                        <a:rPr lang="en" sz="1000">
                          <a:solidFill>
                            <a:schemeClr val="lt1"/>
                          </a:solidFill>
                        </a:rPr>
                        <a:t>US_04</a:t>
                      </a:r>
                      <a:endParaRPr sz="1000">
                        <a:solidFill>
                          <a:schemeClr val="lt1"/>
                        </a:solidFill>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As a platform administrator, I want to manage user roles and permissions</a:t>
                      </a:r>
                      <a:endParaRPr sz="1000">
                        <a:solidFill>
                          <a:schemeClr val="lt1"/>
                        </a:solidFill>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8</a:t>
                      </a:r>
                      <a:endParaRPr sz="1000">
                        <a:solidFill>
                          <a:schemeClr val="lt1"/>
                        </a:solidFill>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603325">
                <a:tc>
                  <a:txBody>
                    <a:bodyPr/>
                    <a:lstStyle/>
                    <a:p>
                      <a:pPr marL="0" lvl="0" indent="0" algn="ctr" rtl="0">
                        <a:lnSpc>
                          <a:spcPct val="115000"/>
                        </a:lnSpc>
                        <a:spcBef>
                          <a:spcPts val="0"/>
                        </a:spcBef>
                        <a:spcAft>
                          <a:spcPts val="0"/>
                        </a:spcAft>
                        <a:buNone/>
                      </a:pPr>
                      <a:r>
                        <a:rPr lang="en" sz="1000">
                          <a:solidFill>
                            <a:schemeClr val="lt1"/>
                          </a:solidFill>
                        </a:rPr>
                        <a:t>TS_03</a:t>
                      </a:r>
                      <a:endParaRPr sz="1000">
                        <a:solidFill>
                          <a:schemeClr val="lt1"/>
                        </a:solidFill>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Implement OAuth authentication for secure user access</a:t>
                      </a:r>
                      <a:endParaRPr sz="1000">
                        <a:solidFill>
                          <a:schemeClr val="lt1"/>
                        </a:solidFill>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chemeClr val="lt1"/>
                          </a:solidFill>
                        </a:rPr>
                        <a:t>5</a:t>
                      </a:r>
                      <a:endParaRPr sz="1000">
                        <a:solidFill>
                          <a:schemeClr val="lt1"/>
                        </a:solidFill>
                      </a:endParaRPr>
                    </a:p>
                  </a:txBody>
                  <a:tcPr marL="28575" marR="28575" marT="19050" marB="19050" anchor="b">
                    <a:lnL w="5300" cap="flat" cmpd="sng">
                      <a:solidFill>
                        <a:srgbClr val="CCCCCC"/>
                      </a:solidFill>
                      <a:prstDash val="solid"/>
                      <a:round/>
                      <a:headEnd type="none" w="sm" len="sm"/>
                      <a:tailEnd type="none" w="sm" len="sm"/>
                    </a:lnL>
                    <a:lnR w="5300" cap="flat" cmpd="sng">
                      <a:solidFill>
                        <a:srgbClr val="CCCCCC"/>
                      </a:solidFill>
                      <a:prstDash val="solid"/>
                      <a:round/>
                      <a:headEnd type="none" w="sm" len="sm"/>
                      <a:tailEnd type="none" w="sm" len="sm"/>
                    </a:lnR>
                    <a:lnT w="5300" cap="flat" cmpd="sng">
                      <a:solidFill>
                        <a:srgbClr val="CCCCCC"/>
                      </a:solidFill>
                      <a:prstDash val="solid"/>
                      <a:round/>
                      <a:headEnd type="none" w="sm" len="sm"/>
                      <a:tailEnd type="none" w="sm" len="sm"/>
                    </a:lnT>
                    <a:lnB w="5300"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61"/>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61"/>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SzPts val="2800"/>
              <a:buNone/>
            </a:pPr>
            <a:r>
              <a:rPr lang="en"/>
              <a:t>Team Velocity</a:t>
            </a:r>
            <a:endParaRPr/>
          </a:p>
        </p:txBody>
      </p:sp>
      <p:grpSp>
        <p:nvGrpSpPr>
          <p:cNvPr id="1152" name="Google Shape;1152;p61"/>
          <p:cNvGrpSpPr/>
          <p:nvPr/>
        </p:nvGrpSpPr>
        <p:grpSpPr>
          <a:xfrm rot="10800000">
            <a:off x="159357" y="3842671"/>
            <a:ext cx="288601" cy="1096693"/>
            <a:chOff x="1006700" y="2603975"/>
            <a:chExt cx="55450" cy="210700"/>
          </a:xfrm>
        </p:grpSpPr>
        <p:sp>
          <p:nvSpPr>
            <p:cNvPr id="1153" name="Google Shape;1153;p61"/>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61"/>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61"/>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61"/>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61"/>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61"/>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9" name="Google Shape;1159;p61"/>
          <p:cNvGrpSpPr/>
          <p:nvPr/>
        </p:nvGrpSpPr>
        <p:grpSpPr>
          <a:xfrm>
            <a:off x="8194369" y="209586"/>
            <a:ext cx="767910" cy="714388"/>
            <a:chOff x="827350" y="3629733"/>
            <a:chExt cx="1431600" cy="1332067"/>
          </a:xfrm>
        </p:grpSpPr>
        <p:sp>
          <p:nvSpPr>
            <p:cNvPr id="1160" name="Google Shape;1160;p6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6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6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63" name="Google Shape;1163;p61"/>
          <p:cNvGrpSpPr/>
          <p:nvPr/>
        </p:nvGrpSpPr>
        <p:grpSpPr>
          <a:xfrm>
            <a:off x="8579627" y="1005469"/>
            <a:ext cx="437354" cy="406680"/>
            <a:chOff x="827350" y="3629733"/>
            <a:chExt cx="1431600" cy="1332067"/>
          </a:xfrm>
        </p:grpSpPr>
        <p:sp>
          <p:nvSpPr>
            <p:cNvPr id="1164" name="Google Shape;1164;p6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6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6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67" name="Google Shape;1167;p61"/>
          <p:cNvSpPr txBox="1"/>
          <p:nvPr/>
        </p:nvSpPr>
        <p:spPr>
          <a:xfrm>
            <a:off x="1025100" y="1497075"/>
            <a:ext cx="6714300" cy="168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Karla"/>
                <a:ea typeface="Karla"/>
                <a:cs typeface="Karla"/>
                <a:sym typeface="Karla"/>
              </a:rPr>
              <a:t>Total Story Points Completed: </a:t>
            </a:r>
            <a:r>
              <a:rPr lang="en">
                <a:solidFill>
                  <a:schemeClr val="lt1"/>
                </a:solidFill>
                <a:latin typeface="Karla"/>
                <a:ea typeface="Karla"/>
                <a:cs typeface="Karla"/>
                <a:sym typeface="Karla"/>
              </a:rPr>
              <a:t>35</a:t>
            </a:r>
            <a:endParaRPr sz="1400" b="0" i="0" u="none" strike="noStrike" cap="none">
              <a:solidFill>
                <a:schemeClr val="lt1"/>
              </a:solidFill>
              <a:latin typeface="Karla"/>
              <a:ea typeface="Karla"/>
              <a:cs typeface="Karla"/>
              <a:sym typeface="Karl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62"/>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Team's Historical Velocity</a:t>
            </a:r>
            <a:endParaRPr/>
          </a:p>
        </p:txBody>
      </p:sp>
      <p:sp>
        <p:nvSpPr>
          <p:cNvPr id="1173" name="Google Shape;1173;p62"/>
          <p:cNvSpPr txBox="1"/>
          <p:nvPr/>
        </p:nvSpPr>
        <p:spPr>
          <a:xfrm>
            <a:off x="846900" y="1419725"/>
            <a:ext cx="3223200" cy="30174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chemeClr val="lt1"/>
              </a:buClr>
              <a:buSzPts val="1100"/>
              <a:buChar char="●"/>
            </a:pPr>
            <a:r>
              <a:rPr lang="en" sz="1100" b="1">
                <a:solidFill>
                  <a:schemeClr val="lt1"/>
                </a:solidFill>
                <a:latin typeface="Karla"/>
                <a:ea typeface="Karla"/>
                <a:cs typeface="Karla"/>
                <a:sym typeface="Karla"/>
              </a:rPr>
              <a:t>Sprint 1 Velocity:</a:t>
            </a:r>
            <a:r>
              <a:rPr lang="en" sz="1100">
                <a:solidFill>
                  <a:schemeClr val="lt1"/>
                </a:solidFill>
                <a:latin typeface="Karla"/>
                <a:ea typeface="Karla"/>
                <a:cs typeface="Karla"/>
                <a:sym typeface="Karla"/>
              </a:rPr>
              <a:t> 37 story points</a:t>
            </a:r>
            <a:br>
              <a:rPr lang="en" sz="1100">
                <a:solidFill>
                  <a:schemeClr val="lt1"/>
                </a:solidFill>
                <a:latin typeface="Karla"/>
                <a:ea typeface="Karla"/>
                <a:cs typeface="Karla"/>
                <a:sym typeface="Karla"/>
              </a:rPr>
            </a:br>
            <a:endParaRPr sz="1100">
              <a:solidFill>
                <a:schemeClr val="lt1"/>
              </a:solidFill>
              <a:latin typeface="Karla"/>
              <a:ea typeface="Karla"/>
              <a:cs typeface="Karla"/>
              <a:sym typeface="Karla"/>
            </a:endParaRPr>
          </a:p>
          <a:p>
            <a:pPr marL="457200" lvl="0" indent="-298450" algn="l" rtl="0">
              <a:lnSpc>
                <a:spcPct val="115000"/>
              </a:lnSpc>
              <a:spcBef>
                <a:spcPts val="0"/>
              </a:spcBef>
              <a:spcAft>
                <a:spcPts val="0"/>
              </a:spcAft>
              <a:buClr>
                <a:schemeClr val="lt1"/>
              </a:buClr>
              <a:buSzPts val="1100"/>
              <a:buChar char="●"/>
            </a:pPr>
            <a:r>
              <a:rPr lang="en" sz="1100" b="1">
                <a:solidFill>
                  <a:schemeClr val="lt1"/>
                </a:solidFill>
                <a:latin typeface="Karla"/>
                <a:ea typeface="Karla"/>
                <a:cs typeface="Karla"/>
                <a:sym typeface="Karla"/>
              </a:rPr>
              <a:t>Sprint 2 Velocity:</a:t>
            </a:r>
            <a:r>
              <a:rPr lang="en" sz="1100">
                <a:solidFill>
                  <a:schemeClr val="lt1"/>
                </a:solidFill>
                <a:latin typeface="Karla"/>
                <a:ea typeface="Karla"/>
                <a:cs typeface="Karla"/>
                <a:sym typeface="Karla"/>
              </a:rPr>
              <a:t> 63 story points</a:t>
            </a:r>
            <a:br>
              <a:rPr lang="en" sz="1100">
                <a:solidFill>
                  <a:schemeClr val="lt1"/>
                </a:solidFill>
                <a:latin typeface="Karla"/>
                <a:ea typeface="Karla"/>
                <a:cs typeface="Karla"/>
                <a:sym typeface="Karla"/>
              </a:rPr>
            </a:br>
            <a:endParaRPr sz="1100">
              <a:solidFill>
                <a:schemeClr val="lt1"/>
              </a:solidFill>
              <a:latin typeface="Karla"/>
              <a:ea typeface="Karla"/>
              <a:cs typeface="Karla"/>
              <a:sym typeface="Karla"/>
            </a:endParaRPr>
          </a:p>
          <a:p>
            <a:pPr marL="457200" lvl="0" indent="-298450" algn="l" rtl="0">
              <a:lnSpc>
                <a:spcPct val="115000"/>
              </a:lnSpc>
              <a:spcBef>
                <a:spcPts val="0"/>
              </a:spcBef>
              <a:spcAft>
                <a:spcPts val="0"/>
              </a:spcAft>
              <a:buClr>
                <a:schemeClr val="lt1"/>
              </a:buClr>
              <a:buSzPts val="1100"/>
              <a:buChar char="●"/>
            </a:pPr>
            <a:r>
              <a:rPr lang="en" sz="1100" b="1">
                <a:solidFill>
                  <a:schemeClr val="lt1"/>
                </a:solidFill>
                <a:latin typeface="Karla"/>
                <a:ea typeface="Karla"/>
                <a:cs typeface="Karla"/>
                <a:sym typeface="Karla"/>
              </a:rPr>
              <a:t>Sprint 3 Velocity:</a:t>
            </a:r>
            <a:r>
              <a:rPr lang="en" sz="1100">
                <a:solidFill>
                  <a:schemeClr val="lt1"/>
                </a:solidFill>
                <a:latin typeface="Karla"/>
                <a:ea typeface="Karla"/>
                <a:cs typeface="Karla"/>
                <a:sym typeface="Karla"/>
              </a:rPr>
              <a:t> 35 story points</a:t>
            </a:r>
            <a:br>
              <a:rPr lang="en" sz="1100">
                <a:solidFill>
                  <a:schemeClr val="lt1"/>
                </a:solidFill>
                <a:latin typeface="Karla"/>
                <a:ea typeface="Karla"/>
                <a:cs typeface="Karla"/>
                <a:sym typeface="Karla"/>
              </a:rPr>
            </a:br>
            <a:endParaRPr sz="1100">
              <a:solidFill>
                <a:schemeClr val="lt1"/>
              </a:solidFill>
              <a:latin typeface="Karla"/>
              <a:ea typeface="Karla"/>
              <a:cs typeface="Karla"/>
              <a:sym typeface="Karla"/>
            </a:endParaRPr>
          </a:p>
          <a:p>
            <a:pPr marL="457200" lvl="0" indent="-298450" algn="l" rtl="0">
              <a:lnSpc>
                <a:spcPct val="115000"/>
              </a:lnSpc>
              <a:spcBef>
                <a:spcPts val="0"/>
              </a:spcBef>
              <a:spcAft>
                <a:spcPts val="0"/>
              </a:spcAft>
              <a:buClr>
                <a:schemeClr val="lt1"/>
              </a:buClr>
              <a:buSzPts val="1100"/>
              <a:buChar char="●"/>
            </a:pPr>
            <a:r>
              <a:rPr lang="en" sz="1100" b="1">
                <a:solidFill>
                  <a:schemeClr val="lt1"/>
                </a:solidFill>
                <a:latin typeface="Karla"/>
                <a:ea typeface="Karla"/>
                <a:cs typeface="Karla"/>
                <a:sym typeface="Karla"/>
              </a:rPr>
              <a:t>Average Velocity:</a:t>
            </a:r>
            <a:br>
              <a:rPr lang="en" sz="1100" b="1">
                <a:solidFill>
                  <a:schemeClr val="lt1"/>
                </a:solidFill>
                <a:latin typeface="Karla"/>
                <a:ea typeface="Karla"/>
                <a:cs typeface="Karla"/>
                <a:sym typeface="Karla"/>
              </a:rPr>
            </a:br>
            <a:r>
              <a:rPr lang="en" sz="1100">
                <a:solidFill>
                  <a:schemeClr val="lt1"/>
                </a:solidFill>
                <a:latin typeface="Karla"/>
                <a:ea typeface="Karla"/>
                <a:cs typeface="Karla"/>
                <a:sym typeface="Karla"/>
              </a:rPr>
              <a:t> (37 + 63 + 35) / 3 = </a:t>
            </a:r>
            <a:r>
              <a:rPr lang="en" sz="1100" b="1">
                <a:solidFill>
                  <a:schemeClr val="lt1"/>
                </a:solidFill>
                <a:latin typeface="Karla"/>
                <a:ea typeface="Karla"/>
                <a:cs typeface="Karla"/>
                <a:sym typeface="Karla"/>
              </a:rPr>
              <a:t>40 story points</a:t>
            </a:r>
            <a:br>
              <a:rPr lang="en" sz="1100" b="1">
                <a:solidFill>
                  <a:schemeClr val="lt1"/>
                </a:solidFill>
                <a:latin typeface="Karla"/>
                <a:ea typeface="Karla"/>
                <a:cs typeface="Karla"/>
                <a:sym typeface="Karla"/>
              </a:rPr>
            </a:br>
            <a:endParaRPr sz="1100" b="1">
              <a:solidFill>
                <a:schemeClr val="lt1"/>
              </a:solidFill>
              <a:latin typeface="Karla"/>
              <a:ea typeface="Karla"/>
              <a:cs typeface="Karla"/>
              <a:sym typeface="Karla"/>
            </a:endParaRPr>
          </a:p>
          <a:p>
            <a:pPr marL="0" lvl="0" indent="0" algn="l" rtl="0">
              <a:spcBef>
                <a:spcPts val="1200"/>
              </a:spcBef>
              <a:spcAft>
                <a:spcPts val="0"/>
              </a:spcAft>
              <a:buNone/>
            </a:pPr>
            <a:endParaRPr>
              <a:solidFill>
                <a:schemeClr val="lt1"/>
              </a:solidFill>
              <a:latin typeface="Karla"/>
              <a:ea typeface="Karla"/>
              <a:cs typeface="Karla"/>
              <a:sym typeface="Karla"/>
            </a:endParaRPr>
          </a:p>
        </p:txBody>
      </p:sp>
      <p:pic>
        <p:nvPicPr>
          <p:cNvPr id="1174" name="Google Shape;1174;p62"/>
          <p:cNvPicPr preferRelativeResize="0"/>
          <p:nvPr/>
        </p:nvPicPr>
        <p:blipFill>
          <a:blip r:embed="rId3">
            <a:alphaModFix/>
          </a:blip>
          <a:stretch>
            <a:fillRect/>
          </a:stretch>
        </p:blipFill>
        <p:spPr>
          <a:xfrm>
            <a:off x="4222500" y="1216125"/>
            <a:ext cx="4769100" cy="356173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63"/>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63"/>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Burn Down Chart</a:t>
            </a:r>
            <a:endParaRPr/>
          </a:p>
        </p:txBody>
      </p:sp>
      <p:grpSp>
        <p:nvGrpSpPr>
          <p:cNvPr id="1181" name="Google Shape;1181;p63"/>
          <p:cNvGrpSpPr/>
          <p:nvPr/>
        </p:nvGrpSpPr>
        <p:grpSpPr>
          <a:xfrm rot="10800000">
            <a:off x="8665182" y="423196"/>
            <a:ext cx="288601" cy="1096693"/>
            <a:chOff x="1006700" y="2603975"/>
            <a:chExt cx="55450" cy="210700"/>
          </a:xfrm>
        </p:grpSpPr>
        <p:sp>
          <p:nvSpPr>
            <p:cNvPr id="1182" name="Google Shape;1182;p6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6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6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6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6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6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88" name="Google Shape;1188;p63" title="Screenshot 2025-05-07 at 5.49.25 AM.png"/>
          <p:cNvPicPr preferRelativeResize="0"/>
          <p:nvPr/>
        </p:nvPicPr>
        <p:blipFill>
          <a:blip r:embed="rId3">
            <a:alphaModFix/>
          </a:blip>
          <a:stretch>
            <a:fillRect/>
          </a:stretch>
        </p:blipFill>
        <p:spPr>
          <a:xfrm>
            <a:off x="1214550" y="1294800"/>
            <a:ext cx="6558949" cy="36963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64"/>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64"/>
          <p:cNvSpPr/>
          <p:nvPr/>
        </p:nvSpPr>
        <p:spPr>
          <a:xfrm>
            <a:off x="2890760" y="1583525"/>
            <a:ext cx="1225500" cy="1146600"/>
          </a:xfrm>
          <a:prstGeom prst="pie">
            <a:avLst>
              <a:gd name="adj1" fmla="val 16169877"/>
              <a:gd name="adj2" fmla="val 13431695"/>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64"/>
          <p:cNvSpPr/>
          <p:nvPr/>
        </p:nvSpPr>
        <p:spPr>
          <a:xfrm>
            <a:off x="7132517" y="1615113"/>
            <a:ext cx="1225500" cy="1146600"/>
          </a:xfrm>
          <a:prstGeom prst="pie">
            <a:avLst>
              <a:gd name="adj1" fmla="val 16169877"/>
              <a:gd name="adj2" fmla="val 6160120"/>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64"/>
          <p:cNvSpPr/>
          <p:nvPr/>
        </p:nvSpPr>
        <p:spPr>
          <a:xfrm>
            <a:off x="1070847" y="1554975"/>
            <a:ext cx="1225500" cy="1146600"/>
          </a:xfrm>
          <a:prstGeom prst="pie">
            <a:avLst>
              <a:gd name="adj1" fmla="val 16169877"/>
              <a:gd name="adj2" fmla="val 10736181"/>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64"/>
          <p:cNvSpPr/>
          <p:nvPr/>
        </p:nvSpPr>
        <p:spPr>
          <a:xfrm>
            <a:off x="3085616" y="1765852"/>
            <a:ext cx="835800" cy="7821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64"/>
          <p:cNvSpPr/>
          <p:nvPr/>
        </p:nvSpPr>
        <p:spPr>
          <a:xfrm>
            <a:off x="7327373" y="1797440"/>
            <a:ext cx="835800" cy="7821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64"/>
          <p:cNvSpPr/>
          <p:nvPr/>
        </p:nvSpPr>
        <p:spPr>
          <a:xfrm>
            <a:off x="1265703" y="1737302"/>
            <a:ext cx="835800" cy="7821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64"/>
          <p:cNvSpPr txBox="1">
            <a:spLocks noGrp="1"/>
          </p:cNvSpPr>
          <p:nvPr>
            <p:ph type="title" idx="9"/>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Completed/Committed Ratio</a:t>
            </a:r>
            <a:endParaRPr/>
          </a:p>
        </p:txBody>
      </p:sp>
      <p:sp>
        <p:nvSpPr>
          <p:cNvPr id="1201" name="Google Shape;1201;p64"/>
          <p:cNvSpPr txBox="1">
            <a:spLocks noGrp="1"/>
          </p:cNvSpPr>
          <p:nvPr>
            <p:ph type="title"/>
          </p:nvPr>
        </p:nvSpPr>
        <p:spPr>
          <a:xfrm>
            <a:off x="867750" y="3292205"/>
            <a:ext cx="1631700" cy="302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 sz="1700"/>
              <a:t>Sprint 1</a:t>
            </a:r>
            <a:endParaRPr sz="1700"/>
          </a:p>
        </p:txBody>
      </p:sp>
      <p:sp>
        <p:nvSpPr>
          <p:cNvPr id="1202" name="Google Shape;1202;p64"/>
          <p:cNvSpPr txBox="1">
            <a:spLocks noGrp="1"/>
          </p:cNvSpPr>
          <p:nvPr>
            <p:ph type="title" idx="6"/>
          </p:nvPr>
        </p:nvSpPr>
        <p:spPr>
          <a:xfrm>
            <a:off x="1265703" y="1915153"/>
            <a:ext cx="835800" cy="426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74%</a:t>
            </a:r>
            <a:endParaRPr/>
          </a:p>
        </p:txBody>
      </p:sp>
      <p:sp>
        <p:nvSpPr>
          <p:cNvPr id="1203" name="Google Shape;1203;p64"/>
          <p:cNvSpPr txBox="1">
            <a:spLocks noGrp="1"/>
          </p:cNvSpPr>
          <p:nvPr>
            <p:ph type="title" idx="7"/>
          </p:nvPr>
        </p:nvSpPr>
        <p:spPr>
          <a:xfrm>
            <a:off x="3085616" y="1943703"/>
            <a:ext cx="835800" cy="426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1500"/>
              <a:t>84.8%</a:t>
            </a:r>
            <a:endParaRPr sz="1500"/>
          </a:p>
        </p:txBody>
      </p:sp>
      <p:sp>
        <p:nvSpPr>
          <p:cNvPr id="1204" name="Google Shape;1204;p64"/>
          <p:cNvSpPr txBox="1">
            <a:spLocks noGrp="1"/>
          </p:cNvSpPr>
          <p:nvPr>
            <p:ph type="title" idx="8"/>
          </p:nvPr>
        </p:nvSpPr>
        <p:spPr>
          <a:xfrm>
            <a:off x="7327373" y="1975290"/>
            <a:ext cx="835800" cy="426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1200"/>
              <a:t>86.26%</a:t>
            </a:r>
            <a:endParaRPr sz="1200"/>
          </a:p>
        </p:txBody>
      </p:sp>
      <p:grpSp>
        <p:nvGrpSpPr>
          <p:cNvPr id="1205" name="Google Shape;1205;p64"/>
          <p:cNvGrpSpPr/>
          <p:nvPr/>
        </p:nvGrpSpPr>
        <p:grpSpPr>
          <a:xfrm rot="10800000">
            <a:off x="159357" y="423196"/>
            <a:ext cx="288601" cy="1096693"/>
            <a:chOff x="1006700" y="2603975"/>
            <a:chExt cx="55450" cy="210700"/>
          </a:xfrm>
        </p:grpSpPr>
        <p:sp>
          <p:nvSpPr>
            <p:cNvPr id="1206" name="Google Shape;1206;p6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6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6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6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6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6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12" name="Google Shape;1212;p64"/>
          <p:cNvGrpSpPr/>
          <p:nvPr/>
        </p:nvGrpSpPr>
        <p:grpSpPr>
          <a:xfrm>
            <a:off x="7352014" y="4536899"/>
            <a:ext cx="437354" cy="406813"/>
            <a:chOff x="827350" y="3629733"/>
            <a:chExt cx="1431600" cy="1332067"/>
          </a:xfrm>
        </p:grpSpPr>
        <p:sp>
          <p:nvSpPr>
            <p:cNvPr id="1213" name="Google Shape;1213;p64"/>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64"/>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64"/>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6" name="Google Shape;1216;p64"/>
          <p:cNvSpPr txBox="1">
            <a:spLocks noGrp="1"/>
          </p:cNvSpPr>
          <p:nvPr>
            <p:ph type="title"/>
          </p:nvPr>
        </p:nvSpPr>
        <p:spPr>
          <a:xfrm>
            <a:off x="2719430" y="3257575"/>
            <a:ext cx="1631700" cy="302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 sz="1700"/>
              <a:t>Sprint 2</a:t>
            </a:r>
            <a:endParaRPr sz="1700"/>
          </a:p>
        </p:txBody>
      </p:sp>
      <p:sp>
        <p:nvSpPr>
          <p:cNvPr id="1217" name="Google Shape;1217;p64"/>
          <p:cNvSpPr txBox="1">
            <a:spLocks noGrp="1"/>
          </p:cNvSpPr>
          <p:nvPr>
            <p:ph type="title"/>
          </p:nvPr>
        </p:nvSpPr>
        <p:spPr>
          <a:xfrm>
            <a:off x="6781268" y="3225982"/>
            <a:ext cx="2189400" cy="302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 sz="1700"/>
              <a:t>Average Ratio</a:t>
            </a:r>
            <a:endParaRPr sz="1700"/>
          </a:p>
        </p:txBody>
      </p:sp>
      <p:sp>
        <p:nvSpPr>
          <p:cNvPr id="1218" name="Google Shape;1218;p64"/>
          <p:cNvSpPr/>
          <p:nvPr/>
        </p:nvSpPr>
        <p:spPr>
          <a:xfrm>
            <a:off x="4939235" y="1732025"/>
            <a:ext cx="1225500" cy="1146600"/>
          </a:xfrm>
          <a:prstGeom prst="pie">
            <a:avLst>
              <a:gd name="adj1" fmla="val 16169877"/>
              <a:gd name="adj2" fmla="val 16029488"/>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64"/>
          <p:cNvSpPr/>
          <p:nvPr/>
        </p:nvSpPr>
        <p:spPr>
          <a:xfrm>
            <a:off x="5134066" y="1914277"/>
            <a:ext cx="835800" cy="782100"/>
          </a:xfrm>
          <a:prstGeom prst="ellipse">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64"/>
          <p:cNvSpPr txBox="1">
            <a:spLocks noGrp="1"/>
          </p:cNvSpPr>
          <p:nvPr>
            <p:ph type="title" idx="7"/>
          </p:nvPr>
        </p:nvSpPr>
        <p:spPr>
          <a:xfrm>
            <a:off x="5134066" y="2092178"/>
            <a:ext cx="835800" cy="426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1500"/>
              <a:t>100%</a:t>
            </a:r>
            <a:endParaRPr sz="1500"/>
          </a:p>
        </p:txBody>
      </p:sp>
      <p:sp>
        <p:nvSpPr>
          <p:cNvPr id="1221" name="Google Shape;1221;p64"/>
          <p:cNvSpPr txBox="1">
            <a:spLocks noGrp="1"/>
          </p:cNvSpPr>
          <p:nvPr>
            <p:ph type="title"/>
          </p:nvPr>
        </p:nvSpPr>
        <p:spPr>
          <a:xfrm>
            <a:off x="4789780" y="3165850"/>
            <a:ext cx="1631700" cy="302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 sz="1700"/>
              <a:t>Sprint 3</a:t>
            </a:r>
            <a:endParaRPr sz="17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65"/>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65"/>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Retrospective</a:t>
            </a:r>
            <a:endParaRPr/>
          </a:p>
        </p:txBody>
      </p:sp>
      <p:grpSp>
        <p:nvGrpSpPr>
          <p:cNvPr id="1228" name="Google Shape;1228;p65"/>
          <p:cNvGrpSpPr/>
          <p:nvPr/>
        </p:nvGrpSpPr>
        <p:grpSpPr>
          <a:xfrm>
            <a:off x="713219" y="47661"/>
            <a:ext cx="767910" cy="714388"/>
            <a:chOff x="827350" y="3629733"/>
            <a:chExt cx="1431600" cy="1332067"/>
          </a:xfrm>
        </p:grpSpPr>
        <p:sp>
          <p:nvSpPr>
            <p:cNvPr id="1229" name="Google Shape;1229;p6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6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6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32" name="Google Shape;1232;p65"/>
          <p:cNvGrpSpPr/>
          <p:nvPr/>
        </p:nvGrpSpPr>
        <p:grpSpPr>
          <a:xfrm>
            <a:off x="275877" y="623006"/>
            <a:ext cx="437354" cy="406680"/>
            <a:chOff x="827350" y="3629733"/>
            <a:chExt cx="1431600" cy="1332067"/>
          </a:xfrm>
        </p:grpSpPr>
        <p:sp>
          <p:nvSpPr>
            <p:cNvPr id="1233" name="Google Shape;1233;p6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6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6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236" name="Google Shape;1236;p65"/>
          <p:cNvPicPr preferRelativeResize="0"/>
          <p:nvPr/>
        </p:nvPicPr>
        <p:blipFill rotWithShape="1">
          <a:blip r:embed="rId3">
            <a:alphaModFix/>
          </a:blip>
          <a:srcRect l="1038" t="16828" r="1892" b="3075"/>
          <a:stretch/>
        </p:blipFill>
        <p:spPr>
          <a:xfrm>
            <a:off x="713225" y="1245950"/>
            <a:ext cx="7704003" cy="38975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0"/>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30"/>
          <p:cNvSpPr txBox="1">
            <a:spLocks noGrp="1"/>
          </p:cNvSpPr>
          <p:nvPr>
            <p:ph type="title" idx="6"/>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Team Members</a:t>
            </a:r>
            <a:endParaRPr/>
          </a:p>
        </p:txBody>
      </p:sp>
      <p:grpSp>
        <p:nvGrpSpPr>
          <p:cNvPr id="407" name="Google Shape;407;p30"/>
          <p:cNvGrpSpPr/>
          <p:nvPr/>
        </p:nvGrpSpPr>
        <p:grpSpPr>
          <a:xfrm>
            <a:off x="8699757" y="487596"/>
            <a:ext cx="288601" cy="1096693"/>
            <a:chOff x="1006700" y="2603975"/>
            <a:chExt cx="55450" cy="210700"/>
          </a:xfrm>
        </p:grpSpPr>
        <p:sp>
          <p:nvSpPr>
            <p:cNvPr id="408" name="Google Shape;408;p3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3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3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3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3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3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4" name="Google Shape;414;p30"/>
          <p:cNvGrpSpPr/>
          <p:nvPr/>
        </p:nvGrpSpPr>
        <p:grpSpPr>
          <a:xfrm rot="5400000">
            <a:off x="759157" y="4251096"/>
            <a:ext cx="288601" cy="1096693"/>
            <a:chOff x="1006700" y="2603975"/>
            <a:chExt cx="55450" cy="210700"/>
          </a:xfrm>
        </p:grpSpPr>
        <p:sp>
          <p:nvSpPr>
            <p:cNvPr id="415" name="Google Shape;415;p3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3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3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3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3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3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1" name="Google Shape;421;p30"/>
          <p:cNvGrpSpPr/>
          <p:nvPr/>
        </p:nvGrpSpPr>
        <p:grpSpPr>
          <a:xfrm>
            <a:off x="142093" y="220619"/>
            <a:ext cx="464268" cy="431989"/>
            <a:chOff x="827350" y="3629733"/>
            <a:chExt cx="1431600" cy="1332067"/>
          </a:xfrm>
        </p:grpSpPr>
        <p:sp>
          <p:nvSpPr>
            <p:cNvPr id="422" name="Google Shape;422;p30"/>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30"/>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30"/>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5" name="Google Shape;425;p30"/>
          <p:cNvSpPr txBox="1">
            <a:spLocks noGrp="1"/>
          </p:cNvSpPr>
          <p:nvPr>
            <p:ph type="title"/>
          </p:nvPr>
        </p:nvSpPr>
        <p:spPr>
          <a:xfrm rot="-1114">
            <a:off x="726775" y="3174050"/>
            <a:ext cx="2778300" cy="827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
              <a:t>Abisainath</a:t>
            </a:r>
            <a:endParaRPr/>
          </a:p>
        </p:txBody>
      </p:sp>
      <p:sp>
        <p:nvSpPr>
          <p:cNvPr id="426" name="Google Shape;426;p30"/>
          <p:cNvSpPr txBox="1">
            <a:spLocks noGrp="1"/>
          </p:cNvSpPr>
          <p:nvPr>
            <p:ph type="subTitle" idx="1"/>
          </p:nvPr>
        </p:nvSpPr>
        <p:spPr>
          <a:xfrm rot="371">
            <a:off x="726775" y="3982152"/>
            <a:ext cx="2778300" cy="48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Backend Developer</a:t>
            </a:r>
            <a:endParaRPr/>
          </a:p>
        </p:txBody>
      </p:sp>
      <p:grpSp>
        <p:nvGrpSpPr>
          <p:cNvPr id="427" name="Google Shape;427;p30"/>
          <p:cNvGrpSpPr/>
          <p:nvPr/>
        </p:nvGrpSpPr>
        <p:grpSpPr>
          <a:xfrm rot="5400000">
            <a:off x="3502357" y="4251096"/>
            <a:ext cx="288601" cy="1096693"/>
            <a:chOff x="1006700" y="2603975"/>
            <a:chExt cx="55450" cy="210700"/>
          </a:xfrm>
        </p:grpSpPr>
        <p:sp>
          <p:nvSpPr>
            <p:cNvPr id="428" name="Google Shape;428;p30"/>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30"/>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30"/>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30"/>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30"/>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30"/>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4" name="Google Shape;434;p30"/>
          <p:cNvSpPr txBox="1">
            <a:spLocks noGrp="1"/>
          </p:cNvSpPr>
          <p:nvPr>
            <p:ph type="title"/>
          </p:nvPr>
        </p:nvSpPr>
        <p:spPr>
          <a:xfrm rot="-1114">
            <a:off x="3469975" y="3174050"/>
            <a:ext cx="2778300" cy="827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
              <a:t>Shoib Khan Patan</a:t>
            </a:r>
            <a:endParaRPr/>
          </a:p>
        </p:txBody>
      </p:sp>
      <p:sp>
        <p:nvSpPr>
          <p:cNvPr id="435" name="Google Shape;435;p30"/>
          <p:cNvSpPr txBox="1">
            <a:spLocks noGrp="1"/>
          </p:cNvSpPr>
          <p:nvPr>
            <p:ph type="subTitle" idx="1"/>
          </p:nvPr>
        </p:nvSpPr>
        <p:spPr>
          <a:xfrm rot="371">
            <a:off x="3469975" y="3982152"/>
            <a:ext cx="2778300" cy="48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Backend Developer</a:t>
            </a:r>
            <a:endParaRPr/>
          </a:p>
        </p:txBody>
      </p:sp>
      <p:sp>
        <p:nvSpPr>
          <p:cNvPr id="436" name="Google Shape;436;p30"/>
          <p:cNvSpPr txBox="1">
            <a:spLocks noGrp="1"/>
          </p:cNvSpPr>
          <p:nvPr>
            <p:ph type="title"/>
          </p:nvPr>
        </p:nvSpPr>
        <p:spPr>
          <a:xfrm rot="-1114">
            <a:off x="6155175" y="3174050"/>
            <a:ext cx="2778300" cy="827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
              <a:t>Dhanush Kolapalli</a:t>
            </a:r>
            <a:endParaRPr/>
          </a:p>
        </p:txBody>
      </p:sp>
      <p:sp>
        <p:nvSpPr>
          <p:cNvPr id="437" name="Google Shape;437;p30"/>
          <p:cNvSpPr txBox="1">
            <a:spLocks noGrp="1"/>
          </p:cNvSpPr>
          <p:nvPr>
            <p:ph type="subTitle" idx="1"/>
          </p:nvPr>
        </p:nvSpPr>
        <p:spPr>
          <a:xfrm rot="371">
            <a:off x="6155175" y="3982152"/>
            <a:ext cx="2778300" cy="48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Machine Learning Engineer</a:t>
            </a:r>
            <a:endParaRPr/>
          </a:p>
        </p:txBody>
      </p:sp>
      <p:pic>
        <p:nvPicPr>
          <p:cNvPr id="438" name="Google Shape;438;p30"/>
          <p:cNvPicPr preferRelativeResize="0"/>
          <p:nvPr/>
        </p:nvPicPr>
        <p:blipFill rotWithShape="1">
          <a:blip r:embed="rId3">
            <a:alphaModFix/>
          </a:blip>
          <a:srcRect/>
          <a:stretch/>
        </p:blipFill>
        <p:spPr>
          <a:xfrm>
            <a:off x="1293325" y="1451126"/>
            <a:ext cx="1867300" cy="1711011"/>
          </a:xfrm>
          <a:prstGeom prst="rect">
            <a:avLst/>
          </a:prstGeom>
          <a:noFill/>
          <a:ln>
            <a:noFill/>
          </a:ln>
        </p:spPr>
      </p:pic>
      <p:pic>
        <p:nvPicPr>
          <p:cNvPr id="439" name="Google Shape;439;p30"/>
          <p:cNvPicPr preferRelativeResize="0"/>
          <p:nvPr/>
        </p:nvPicPr>
        <p:blipFill rotWithShape="1">
          <a:blip r:embed="rId4">
            <a:alphaModFix/>
          </a:blip>
          <a:srcRect/>
          <a:stretch/>
        </p:blipFill>
        <p:spPr>
          <a:xfrm>
            <a:off x="3631580" y="1458400"/>
            <a:ext cx="2286821" cy="1711000"/>
          </a:xfrm>
          <a:prstGeom prst="rect">
            <a:avLst/>
          </a:prstGeom>
          <a:noFill/>
          <a:ln>
            <a:noFill/>
          </a:ln>
        </p:spPr>
      </p:pic>
      <p:pic>
        <p:nvPicPr>
          <p:cNvPr id="440" name="Google Shape;440;p30"/>
          <p:cNvPicPr preferRelativeResize="0"/>
          <p:nvPr/>
        </p:nvPicPr>
        <p:blipFill rotWithShape="1">
          <a:blip r:embed="rId5">
            <a:alphaModFix/>
          </a:blip>
          <a:srcRect/>
          <a:stretch/>
        </p:blipFill>
        <p:spPr>
          <a:xfrm>
            <a:off x="6820044" y="1458400"/>
            <a:ext cx="1307930" cy="1711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66"/>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Application Screenshots</a:t>
            </a:r>
            <a:endParaRPr/>
          </a:p>
        </p:txBody>
      </p:sp>
      <p:pic>
        <p:nvPicPr>
          <p:cNvPr id="1242" name="Google Shape;1242;p66" title="Screenshot 2025-03-11 at 4.22.08 PM.png"/>
          <p:cNvPicPr preferRelativeResize="0"/>
          <p:nvPr/>
        </p:nvPicPr>
        <p:blipFill rotWithShape="1">
          <a:blip r:embed="rId3">
            <a:alphaModFix/>
          </a:blip>
          <a:srcRect/>
          <a:stretch/>
        </p:blipFill>
        <p:spPr>
          <a:xfrm>
            <a:off x="512825" y="1167700"/>
            <a:ext cx="7510682" cy="372600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67"/>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Application Screenshots</a:t>
            </a:r>
            <a:endParaRPr/>
          </a:p>
        </p:txBody>
      </p:sp>
      <p:pic>
        <p:nvPicPr>
          <p:cNvPr id="1248" name="Google Shape;1248;p67" title="Screenshot 2025-03-11 at 4.23.13 PM.png"/>
          <p:cNvPicPr preferRelativeResize="0"/>
          <p:nvPr/>
        </p:nvPicPr>
        <p:blipFill rotWithShape="1">
          <a:blip r:embed="rId3">
            <a:alphaModFix/>
          </a:blip>
          <a:srcRect/>
          <a:stretch/>
        </p:blipFill>
        <p:spPr>
          <a:xfrm>
            <a:off x="356975" y="1177425"/>
            <a:ext cx="8117924" cy="37260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68"/>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Application Screenshots</a:t>
            </a:r>
            <a:endParaRPr/>
          </a:p>
        </p:txBody>
      </p:sp>
      <p:pic>
        <p:nvPicPr>
          <p:cNvPr id="1254" name="Google Shape;1254;p68" title="Screenshot 2025-04-08 at 3.25.12 PM.png"/>
          <p:cNvPicPr preferRelativeResize="0"/>
          <p:nvPr/>
        </p:nvPicPr>
        <p:blipFill>
          <a:blip r:embed="rId3">
            <a:alphaModFix/>
          </a:blip>
          <a:stretch>
            <a:fillRect/>
          </a:stretch>
        </p:blipFill>
        <p:spPr>
          <a:xfrm>
            <a:off x="152400" y="1529600"/>
            <a:ext cx="8839204" cy="283562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69"/>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Application Screenshots</a:t>
            </a:r>
            <a:endParaRPr/>
          </a:p>
        </p:txBody>
      </p:sp>
      <p:pic>
        <p:nvPicPr>
          <p:cNvPr id="1260" name="Google Shape;1260;p69" title="Screenshot 2025-04-08 at 3.26.05 PM.png"/>
          <p:cNvPicPr preferRelativeResize="0"/>
          <p:nvPr/>
        </p:nvPicPr>
        <p:blipFill>
          <a:blip r:embed="rId3">
            <a:alphaModFix/>
          </a:blip>
          <a:stretch>
            <a:fillRect/>
          </a:stretch>
        </p:blipFill>
        <p:spPr>
          <a:xfrm>
            <a:off x="769625" y="1265100"/>
            <a:ext cx="6589681" cy="37260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70"/>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Application Screenshots</a:t>
            </a:r>
            <a:endParaRPr/>
          </a:p>
        </p:txBody>
      </p:sp>
      <p:pic>
        <p:nvPicPr>
          <p:cNvPr id="1266" name="Google Shape;1266;p70" title="Screenshot 2025-05-07 at 5.56.10 AM.png"/>
          <p:cNvPicPr preferRelativeResize="0"/>
          <p:nvPr/>
        </p:nvPicPr>
        <p:blipFill>
          <a:blip r:embed="rId3">
            <a:alphaModFix/>
          </a:blip>
          <a:stretch>
            <a:fillRect/>
          </a:stretch>
        </p:blipFill>
        <p:spPr>
          <a:xfrm>
            <a:off x="1092925" y="1225925"/>
            <a:ext cx="6652877" cy="37260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71"/>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Application Screenshots</a:t>
            </a:r>
            <a:endParaRPr/>
          </a:p>
        </p:txBody>
      </p:sp>
      <p:pic>
        <p:nvPicPr>
          <p:cNvPr id="1272" name="Google Shape;1272;p71" title="Screenshot 2025-05-07 at 5.56.29 AM.png"/>
          <p:cNvPicPr preferRelativeResize="0"/>
          <p:nvPr/>
        </p:nvPicPr>
        <p:blipFill>
          <a:blip r:embed="rId3">
            <a:alphaModFix/>
          </a:blip>
          <a:stretch>
            <a:fillRect/>
          </a:stretch>
        </p:blipFill>
        <p:spPr>
          <a:xfrm>
            <a:off x="1121225" y="1112700"/>
            <a:ext cx="6632673" cy="372600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72"/>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Application Screenshots</a:t>
            </a:r>
            <a:endParaRPr/>
          </a:p>
        </p:txBody>
      </p:sp>
      <p:pic>
        <p:nvPicPr>
          <p:cNvPr id="1278" name="Google Shape;1278;p72" title="Screenshot 2025-05-07 at 5.57.21 AM.png"/>
          <p:cNvPicPr preferRelativeResize="0"/>
          <p:nvPr/>
        </p:nvPicPr>
        <p:blipFill>
          <a:blip r:embed="rId3">
            <a:alphaModFix/>
          </a:blip>
          <a:stretch>
            <a:fillRect/>
          </a:stretch>
        </p:blipFill>
        <p:spPr>
          <a:xfrm>
            <a:off x="661850" y="1157350"/>
            <a:ext cx="8066437" cy="37260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73"/>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Application Screenshots</a:t>
            </a:r>
            <a:endParaRPr/>
          </a:p>
        </p:txBody>
      </p:sp>
      <p:pic>
        <p:nvPicPr>
          <p:cNvPr id="1284" name="Google Shape;1284;p73" title="Screenshot 2025-05-07 at 6.01.06 AM.png"/>
          <p:cNvPicPr preferRelativeResize="0"/>
          <p:nvPr/>
        </p:nvPicPr>
        <p:blipFill>
          <a:blip r:embed="rId3">
            <a:alphaModFix/>
          </a:blip>
          <a:stretch>
            <a:fillRect/>
          </a:stretch>
        </p:blipFill>
        <p:spPr>
          <a:xfrm>
            <a:off x="573675" y="1186725"/>
            <a:ext cx="7915822" cy="372600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74"/>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API Screenshots</a:t>
            </a:r>
            <a:endParaRPr/>
          </a:p>
        </p:txBody>
      </p:sp>
      <p:pic>
        <p:nvPicPr>
          <p:cNvPr id="1290" name="Google Shape;1290;p74" title="Screenshot 2025-04-08 at 3.29.39 PM.png"/>
          <p:cNvPicPr preferRelativeResize="0"/>
          <p:nvPr/>
        </p:nvPicPr>
        <p:blipFill>
          <a:blip r:embed="rId3">
            <a:alphaModFix/>
          </a:blip>
          <a:stretch>
            <a:fillRect/>
          </a:stretch>
        </p:blipFill>
        <p:spPr>
          <a:xfrm>
            <a:off x="533400" y="1176925"/>
            <a:ext cx="7455626" cy="3726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75"/>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API Screenshots</a:t>
            </a:r>
            <a:endParaRPr/>
          </a:p>
        </p:txBody>
      </p:sp>
      <p:pic>
        <p:nvPicPr>
          <p:cNvPr id="1298" name="Google Shape;1298;p75" title="Screenshot 2025-05-07 at 5.55.26 AM.png"/>
          <p:cNvPicPr preferRelativeResize="0"/>
          <p:nvPr/>
        </p:nvPicPr>
        <p:blipFill>
          <a:blip r:embed="rId3">
            <a:alphaModFix/>
          </a:blip>
          <a:stretch>
            <a:fillRect/>
          </a:stretch>
        </p:blipFill>
        <p:spPr>
          <a:xfrm>
            <a:off x="1631750" y="1196525"/>
            <a:ext cx="5961600" cy="3726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1"/>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31"/>
          <p:cNvSpPr txBox="1">
            <a:spLocks noGrp="1"/>
          </p:cNvSpPr>
          <p:nvPr>
            <p:ph type="title" idx="6"/>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Team Members</a:t>
            </a:r>
            <a:endParaRPr/>
          </a:p>
        </p:txBody>
      </p:sp>
      <p:grpSp>
        <p:nvGrpSpPr>
          <p:cNvPr id="447" name="Google Shape;447;p31"/>
          <p:cNvGrpSpPr/>
          <p:nvPr/>
        </p:nvGrpSpPr>
        <p:grpSpPr>
          <a:xfrm rot="5400000">
            <a:off x="759157" y="4251096"/>
            <a:ext cx="288601" cy="1096693"/>
            <a:chOff x="1006700" y="2603975"/>
            <a:chExt cx="55450" cy="210700"/>
          </a:xfrm>
        </p:grpSpPr>
        <p:sp>
          <p:nvSpPr>
            <p:cNvPr id="448" name="Google Shape;448;p31"/>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31"/>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31"/>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31"/>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31"/>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31"/>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4" name="Google Shape;454;p31"/>
          <p:cNvGrpSpPr/>
          <p:nvPr/>
        </p:nvGrpSpPr>
        <p:grpSpPr>
          <a:xfrm>
            <a:off x="142093" y="220619"/>
            <a:ext cx="464268" cy="431989"/>
            <a:chOff x="827350" y="3629733"/>
            <a:chExt cx="1431600" cy="1332067"/>
          </a:xfrm>
        </p:grpSpPr>
        <p:sp>
          <p:nvSpPr>
            <p:cNvPr id="455" name="Google Shape;455;p31"/>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31"/>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31"/>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8" name="Google Shape;458;p31"/>
          <p:cNvGrpSpPr/>
          <p:nvPr/>
        </p:nvGrpSpPr>
        <p:grpSpPr>
          <a:xfrm rot="5400000">
            <a:off x="3502357" y="4251096"/>
            <a:ext cx="288601" cy="1096693"/>
            <a:chOff x="1006700" y="2603975"/>
            <a:chExt cx="55450" cy="210700"/>
          </a:xfrm>
        </p:grpSpPr>
        <p:sp>
          <p:nvSpPr>
            <p:cNvPr id="459" name="Google Shape;459;p31"/>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31"/>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31"/>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31"/>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31"/>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31"/>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5" name="Google Shape;465;p31"/>
          <p:cNvSpPr txBox="1">
            <a:spLocks noGrp="1"/>
          </p:cNvSpPr>
          <p:nvPr>
            <p:ph type="title"/>
          </p:nvPr>
        </p:nvSpPr>
        <p:spPr>
          <a:xfrm rot="-1114">
            <a:off x="3469975" y="3174050"/>
            <a:ext cx="2778300" cy="827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000"/>
              <a:buNone/>
            </a:pPr>
            <a:r>
              <a:rPr lang="en"/>
              <a:t>Neelkamal Rana</a:t>
            </a:r>
            <a:endParaRPr/>
          </a:p>
        </p:txBody>
      </p:sp>
      <p:sp>
        <p:nvSpPr>
          <p:cNvPr id="466" name="Google Shape;466;p31"/>
          <p:cNvSpPr txBox="1">
            <a:spLocks noGrp="1"/>
          </p:cNvSpPr>
          <p:nvPr>
            <p:ph type="subTitle" idx="1"/>
          </p:nvPr>
        </p:nvSpPr>
        <p:spPr>
          <a:xfrm rot="371">
            <a:off x="3469975" y="3982152"/>
            <a:ext cx="2778300" cy="48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
              <a:t>Full Stack Developer</a:t>
            </a:r>
            <a:endParaRPr/>
          </a:p>
        </p:txBody>
      </p:sp>
      <p:pic>
        <p:nvPicPr>
          <p:cNvPr id="467" name="Google Shape;467;p31"/>
          <p:cNvPicPr preferRelativeResize="0"/>
          <p:nvPr/>
        </p:nvPicPr>
        <p:blipFill rotWithShape="1">
          <a:blip r:embed="rId3">
            <a:alphaModFix/>
          </a:blip>
          <a:srcRect/>
          <a:stretch/>
        </p:blipFill>
        <p:spPr>
          <a:xfrm>
            <a:off x="4310775" y="1301137"/>
            <a:ext cx="1096699" cy="194752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76"/>
          <p:cNvSpPr txBox="1">
            <a:spLocks noGrp="1"/>
          </p:cNvSpPr>
          <p:nvPr>
            <p:ph type="title"/>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Github Wikipage Link</a:t>
            </a:r>
            <a:endParaRPr/>
          </a:p>
        </p:txBody>
      </p:sp>
      <p:sp>
        <p:nvSpPr>
          <p:cNvPr id="1304" name="Google Shape;1304;p76"/>
          <p:cNvSpPr txBox="1"/>
          <p:nvPr/>
        </p:nvSpPr>
        <p:spPr>
          <a:xfrm>
            <a:off x="1336400" y="1581975"/>
            <a:ext cx="5469000" cy="2023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sng" strike="noStrike" cap="none">
                <a:solidFill>
                  <a:schemeClr val="hlink"/>
                </a:solidFill>
                <a:latin typeface="Karla"/>
                <a:ea typeface="Karla"/>
                <a:cs typeface="Karla"/>
                <a:sym typeface="Karla"/>
                <a:hlinkClick r:id="rId3"/>
              </a:rPr>
              <a:t>https://github.com/htmw/2025S-Tech-Titans/wiki</a:t>
            </a:r>
            <a:endParaRPr sz="1400" b="0" i="0" u="none" strike="noStrike" cap="none">
              <a:solidFill>
                <a:schemeClr val="lt1"/>
              </a:solidFill>
              <a:latin typeface="Karla"/>
              <a:ea typeface="Karla"/>
              <a:cs typeface="Karla"/>
              <a:sym typeface="Karl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77"/>
          <p:cNvSpPr txBox="1">
            <a:spLocks noGrp="1"/>
          </p:cNvSpPr>
          <p:nvPr>
            <p:ph type="title"/>
          </p:nvPr>
        </p:nvSpPr>
        <p:spPr>
          <a:xfrm>
            <a:off x="719100" y="1778400"/>
            <a:ext cx="7705800" cy="1233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a:t>Application Demo</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78"/>
          <p:cNvSpPr txBox="1">
            <a:spLocks noGrp="1"/>
          </p:cNvSpPr>
          <p:nvPr>
            <p:ph type="subTitle" idx="1"/>
          </p:nvPr>
        </p:nvSpPr>
        <p:spPr>
          <a:xfrm>
            <a:off x="2109048" y="1553404"/>
            <a:ext cx="23154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315" name="Google Shape;1315;p78"/>
          <p:cNvSpPr txBox="1">
            <a:spLocks noGrp="1"/>
          </p:cNvSpPr>
          <p:nvPr>
            <p:ph type="subTitle" idx="2"/>
          </p:nvPr>
        </p:nvSpPr>
        <p:spPr>
          <a:xfrm>
            <a:off x="2109047" y="1915655"/>
            <a:ext cx="2315400" cy="48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6" name="Google Shape;1316;p78"/>
          <p:cNvSpPr txBox="1">
            <a:spLocks noGrp="1"/>
          </p:cNvSpPr>
          <p:nvPr>
            <p:ph type="subTitle" idx="3"/>
          </p:nvPr>
        </p:nvSpPr>
        <p:spPr>
          <a:xfrm>
            <a:off x="4708749" y="1553404"/>
            <a:ext cx="23262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p:txBody>
      </p:sp>
      <p:sp>
        <p:nvSpPr>
          <p:cNvPr id="1317" name="Google Shape;1317;p78"/>
          <p:cNvSpPr txBox="1">
            <a:spLocks noGrp="1"/>
          </p:cNvSpPr>
          <p:nvPr>
            <p:ph type="subTitle" idx="4"/>
          </p:nvPr>
        </p:nvSpPr>
        <p:spPr>
          <a:xfrm>
            <a:off x="4708753" y="1915655"/>
            <a:ext cx="2326200" cy="48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sp>
        <p:nvSpPr>
          <p:cNvPr id="1318" name="Google Shape;1318;p78"/>
          <p:cNvSpPr txBox="1">
            <a:spLocks noGrp="1"/>
          </p:cNvSpPr>
          <p:nvPr>
            <p:ph type="subTitle" idx="5"/>
          </p:nvPr>
        </p:nvSpPr>
        <p:spPr>
          <a:xfrm>
            <a:off x="2109048" y="3102807"/>
            <a:ext cx="2313300" cy="45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sp>
        <p:nvSpPr>
          <p:cNvPr id="1319" name="Google Shape;1319;p78"/>
          <p:cNvSpPr txBox="1">
            <a:spLocks noGrp="1"/>
          </p:cNvSpPr>
          <p:nvPr>
            <p:ph type="subTitle" idx="6"/>
          </p:nvPr>
        </p:nvSpPr>
        <p:spPr>
          <a:xfrm>
            <a:off x="2109047" y="3462836"/>
            <a:ext cx="2313300" cy="48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0" name="Google Shape;1320;p78"/>
          <p:cNvSpPr txBox="1">
            <a:spLocks noGrp="1"/>
          </p:cNvSpPr>
          <p:nvPr>
            <p:ph type="subTitle" idx="7"/>
          </p:nvPr>
        </p:nvSpPr>
        <p:spPr>
          <a:xfrm>
            <a:off x="4708750" y="3102806"/>
            <a:ext cx="23262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p:txBody>
      </p:sp>
      <p:sp>
        <p:nvSpPr>
          <p:cNvPr id="1321" name="Google Shape;1321;p78"/>
          <p:cNvSpPr txBox="1">
            <a:spLocks noGrp="1"/>
          </p:cNvSpPr>
          <p:nvPr>
            <p:ph type="subTitle" idx="8"/>
          </p:nvPr>
        </p:nvSpPr>
        <p:spPr>
          <a:xfrm>
            <a:off x="4708753" y="3462836"/>
            <a:ext cx="2326200" cy="48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sp>
        <p:nvSpPr>
          <p:cNvPr id="1322" name="Google Shape;1322;p78"/>
          <p:cNvSpPr txBox="1">
            <a:spLocks noGrp="1"/>
          </p:cNvSpPr>
          <p:nvPr>
            <p:ph type="title"/>
          </p:nvPr>
        </p:nvSpPr>
        <p:spPr>
          <a:xfrm>
            <a:off x="718150" y="540000"/>
            <a:ext cx="7705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323" name="Google Shape;1323;p78"/>
          <p:cNvPicPr preferRelativeResize="0"/>
          <p:nvPr/>
        </p:nvPicPr>
        <p:blipFill>
          <a:blip r:embed="rId3">
            <a:alphaModFix/>
          </a:blip>
          <a:stretch>
            <a:fillRect/>
          </a:stretch>
        </p:blipFill>
        <p:spPr>
          <a:xfrm>
            <a:off x="119500" y="0"/>
            <a:ext cx="8878976" cy="49944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2"/>
          <p:cNvSpPr/>
          <p:nvPr/>
        </p:nvSpPr>
        <p:spPr>
          <a:xfrm>
            <a:off x="713225" y="510300"/>
            <a:ext cx="7704000" cy="6321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32"/>
          <p:cNvSpPr txBox="1">
            <a:spLocks noGrp="1"/>
          </p:cNvSpPr>
          <p:nvPr>
            <p:ph type="title" idx="6"/>
          </p:nvPr>
        </p:nvSpPr>
        <p:spPr>
          <a:xfrm>
            <a:off x="718150" y="540000"/>
            <a:ext cx="7705800" cy="572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lt1"/>
              </a:buClr>
              <a:buSzPts val="1100"/>
              <a:buFont typeface="Arial"/>
              <a:buNone/>
            </a:pPr>
            <a:r>
              <a:rPr lang="en"/>
              <a:t>Improvements</a:t>
            </a:r>
            <a:endParaRPr/>
          </a:p>
        </p:txBody>
      </p:sp>
      <p:grpSp>
        <p:nvGrpSpPr>
          <p:cNvPr id="474" name="Google Shape;474;p32"/>
          <p:cNvGrpSpPr/>
          <p:nvPr/>
        </p:nvGrpSpPr>
        <p:grpSpPr>
          <a:xfrm rot="5400000">
            <a:off x="8219657" y="4333871"/>
            <a:ext cx="288601" cy="1096693"/>
            <a:chOff x="1006700" y="2603975"/>
            <a:chExt cx="55450" cy="210700"/>
          </a:xfrm>
        </p:grpSpPr>
        <p:sp>
          <p:nvSpPr>
            <p:cNvPr id="475" name="Google Shape;475;p32"/>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32"/>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32"/>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32"/>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32"/>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32"/>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1" name="Google Shape;481;p32"/>
          <p:cNvGrpSpPr/>
          <p:nvPr/>
        </p:nvGrpSpPr>
        <p:grpSpPr>
          <a:xfrm>
            <a:off x="541782" y="856397"/>
            <a:ext cx="820307" cy="763275"/>
            <a:chOff x="827350" y="3629733"/>
            <a:chExt cx="1431600" cy="1332067"/>
          </a:xfrm>
        </p:grpSpPr>
        <p:sp>
          <p:nvSpPr>
            <p:cNvPr id="482" name="Google Shape;482;p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5" name="Google Shape;485;p32"/>
          <p:cNvGrpSpPr/>
          <p:nvPr/>
        </p:nvGrpSpPr>
        <p:grpSpPr>
          <a:xfrm>
            <a:off x="1310019" y="324598"/>
            <a:ext cx="688313" cy="640458"/>
            <a:chOff x="827350" y="3629733"/>
            <a:chExt cx="1431600" cy="1332067"/>
          </a:xfrm>
        </p:grpSpPr>
        <p:sp>
          <p:nvSpPr>
            <p:cNvPr id="486" name="Google Shape;486;p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9" name="Google Shape;489;p32"/>
          <p:cNvGrpSpPr/>
          <p:nvPr/>
        </p:nvGrpSpPr>
        <p:grpSpPr>
          <a:xfrm>
            <a:off x="541779" y="193517"/>
            <a:ext cx="491325" cy="457165"/>
            <a:chOff x="827350" y="3629733"/>
            <a:chExt cx="1431600" cy="1332067"/>
          </a:xfrm>
        </p:grpSpPr>
        <p:sp>
          <p:nvSpPr>
            <p:cNvPr id="490" name="Google Shape;490;p32"/>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32"/>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32"/>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3" name="Google Shape;493;p32"/>
          <p:cNvSpPr txBox="1"/>
          <p:nvPr/>
        </p:nvSpPr>
        <p:spPr>
          <a:xfrm>
            <a:off x="1640925" y="1450625"/>
            <a:ext cx="6419700" cy="3287400"/>
          </a:xfrm>
          <a:prstGeom prst="rect">
            <a:avLst/>
          </a:prstGeom>
          <a:noFill/>
          <a:ln>
            <a:noFill/>
          </a:ln>
        </p:spPr>
        <p:txBody>
          <a:bodyPr spcFirstLastPara="1" wrap="square" lIns="91425" tIns="91425" rIns="91425" bIns="91425" anchor="t" anchorCtr="0">
            <a:noAutofit/>
          </a:bodyPr>
          <a:lstStyle/>
          <a:p>
            <a:pPr marL="228600" marR="0" lvl="0" indent="-228600" algn="l" rtl="0">
              <a:lnSpc>
                <a:spcPct val="110000"/>
              </a:lnSpc>
              <a:spcBef>
                <a:spcPts val="1000"/>
              </a:spcBef>
              <a:spcAft>
                <a:spcPts val="0"/>
              </a:spcAft>
              <a:buClr>
                <a:schemeClr val="lt1"/>
              </a:buClr>
              <a:buSzPts val="2800"/>
              <a:buFont typeface="Karla"/>
              <a:buChar char="•"/>
            </a:pPr>
            <a:r>
              <a:rPr lang="en" sz="2800">
                <a:solidFill>
                  <a:schemeClr val="lt1"/>
                </a:solidFill>
                <a:latin typeface="Karla"/>
                <a:ea typeface="Karla"/>
                <a:cs typeface="Karla"/>
                <a:sym typeface="Karla"/>
              </a:rPr>
              <a:t>Excel burndown chart</a:t>
            </a:r>
            <a:endParaRPr sz="2800">
              <a:solidFill>
                <a:schemeClr val="lt1"/>
              </a:solidFill>
              <a:latin typeface="Karla"/>
              <a:ea typeface="Karla"/>
              <a:cs typeface="Karla"/>
              <a:sym typeface="Karla"/>
            </a:endParaRPr>
          </a:p>
          <a:p>
            <a:pPr marL="228600" marR="0" lvl="0" indent="-228600" algn="l" rtl="0">
              <a:lnSpc>
                <a:spcPct val="110000"/>
              </a:lnSpc>
              <a:spcBef>
                <a:spcPts val="1000"/>
              </a:spcBef>
              <a:spcAft>
                <a:spcPts val="0"/>
              </a:spcAft>
              <a:buClr>
                <a:schemeClr val="lt1"/>
              </a:buClr>
              <a:buSzPts val="2800"/>
              <a:buFont typeface="Karla"/>
              <a:buChar char="•"/>
            </a:pPr>
            <a:r>
              <a:rPr lang="en" sz="2800">
                <a:solidFill>
                  <a:schemeClr val="lt1"/>
                </a:solidFill>
                <a:latin typeface="Karla"/>
                <a:ea typeface="Karla"/>
                <a:cs typeface="Karla"/>
                <a:sym typeface="Karla"/>
              </a:rPr>
              <a:t>Correct format for user stories</a:t>
            </a:r>
            <a:endParaRPr sz="2800">
              <a:solidFill>
                <a:schemeClr val="lt1"/>
              </a:solidFill>
              <a:latin typeface="Karla"/>
              <a:ea typeface="Karla"/>
              <a:cs typeface="Karla"/>
              <a:sym typeface="Karla"/>
            </a:endParaRPr>
          </a:p>
          <a:p>
            <a:pPr marL="228600" marR="0" lvl="0" indent="-228600" algn="l" rtl="0">
              <a:lnSpc>
                <a:spcPct val="110000"/>
              </a:lnSpc>
              <a:spcBef>
                <a:spcPts val="1000"/>
              </a:spcBef>
              <a:spcAft>
                <a:spcPts val="0"/>
              </a:spcAft>
              <a:buClr>
                <a:schemeClr val="lt1"/>
              </a:buClr>
              <a:buSzPts val="2800"/>
              <a:buFont typeface="Karla"/>
              <a:buChar char="•"/>
            </a:pPr>
            <a:r>
              <a:rPr lang="en" sz="2800">
                <a:solidFill>
                  <a:schemeClr val="lt1"/>
                </a:solidFill>
                <a:latin typeface="Karla"/>
                <a:ea typeface="Karla"/>
                <a:cs typeface="Karla"/>
                <a:sym typeface="Karla"/>
              </a:rPr>
              <a:t>Recap</a:t>
            </a:r>
            <a:endParaRPr sz="2800">
              <a:solidFill>
                <a:schemeClr val="lt1"/>
              </a:solidFill>
              <a:latin typeface="Karla"/>
              <a:ea typeface="Karla"/>
              <a:cs typeface="Karla"/>
              <a:sym typeface="Karla"/>
            </a:endParaRPr>
          </a:p>
          <a:p>
            <a:pPr marL="0" marR="0" lvl="0" indent="0" algn="l" rtl="0">
              <a:lnSpc>
                <a:spcPct val="110000"/>
              </a:lnSpc>
              <a:spcBef>
                <a:spcPts val="1000"/>
              </a:spcBef>
              <a:spcAft>
                <a:spcPts val="0"/>
              </a:spcAft>
              <a:buNone/>
            </a:pPr>
            <a:endParaRPr sz="2800">
              <a:solidFill>
                <a:schemeClr val="lt1"/>
              </a:solidFill>
              <a:latin typeface="Karla"/>
              <a:ea typeface="Karla"/>
              <a:cs typeface="Karla"/>
              <a:sym typeface="Karla"/>
            </a:endParaRPr>
          </a:p>
          <a:p>
            <a:pPr marL="457200" marR="0" lvl="0" indent="0" algn="l" rtl="0">
              <a:lnSpc>
                <a:spcPct val="110000"/>
              </a:lnSpc>
              <a:spcBef>
                <a:spcPts val="1000"/>
              </a:spcBef>
              <a:spcAft>
                <a:spcPts val="0"/>
              </a:spcAft>
              <a:buNone/>
            </a:pPr>
            <a:endParaRPr sz="2800">
              <a:solidFill>
                <a:schemeClr val="lt1"/>
              </a:solidFill>
              <a:latin typeface="Karla"/>
              <a:ea typeface="Karla"/>
              <a:cs typeface="Karla"/>
              <a:sym typeface="Karl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Google Shape;498;p33"/>
          <p:cNvPicPr preferRelativeResize="0"/>
          <p:nvPr/>
        </p:nvPicPr>
        <p:blipFill rotWithShape="1">
          <a:blip r:embed="rId3">
            <a:alphaModFix/>
          </a:blip>
          <a:srcRect r="28667"/>
          <a:stretch/>
        </p:blipFill>
        <p:spPr>
          <a:xfrm>
            <a:off x="4552975" y="539500"/>
            <a:ext cx="3877800" cy="4059900"/>
          </a:xfrm>
          <a:prstGeom prst="snip2DiagRect">
            <a:avLst>
              <a:gd name="adj1" fmla="val 0"/>
              <a:gd name="adj2" fmla="val 7153"/>
            </a:avLst>
          </a:prstGeom>
          <a:noFill/>
          <a:ln w="9525" cap="flat" cmpd="sng">
            <a:solidFill>
              <a:schemeClr val="lt1"/>
            </a:solidFill>
            <a:prstDash val="solid"/>
            <a:round/>
            <a:headEnd type="none" w="sm" len="sm"/>
            <a:tailEnd type="none" w="sm" len="sm"/>
          </a:ln>
        </p:spPr>
      </p:pic>
      <p:sp>
        <p:nvSpPr>
          <p:cNvPr id="499" name="Google Shape;499;p33"/>
          <p:cNvSpPr txBox="1">
            <a:spLocks noGrp="1"/>
          </p:cNvSpPr>
          <p:nvPr>
            <p:ph type="title"/>
          </p:nvPr>
        </p:nvSpPr>
        <p:spPr>
          <a:xfrm>
            <a:off x="-95675" y="1620250"/>
            <a:ext cx="3221100" cy="1500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a:t>Project Description</a:t>
            </a:r>
            <a:endParaRPr/>
          </a:p>
        </p:txBody>
      </p:sp>
      <p:pic>
        <p:nvPicPr>
          <p:cNvPr id="500" name="Google Shape;500;p33"/>
          <p:cNvPicPr preferRelativeResize="0"/>
          <p:nvPr/>
        </p:nvPicPr>
        <p:blipFill rotWithShape="1">
          <a:blip r:embed="rId4">
            <a:alphaModFix amt="75000"/>
          </a:blip>
          <a:srcRect l="19106" t="4942"/>
          <a:stretch/>
        </p:blipFill>
        <p:spPr>
          <a:xfrm rot="5400000">
            <a:off x="5263637" y="509564"/>
            <a:ext cx="4580326" cy="3332599"/>
          </a:xfrm>
          <a:prstGeom prst="rect">
            <a:avLst/>
          </a:prstGeom>
          <a:noFill/>
          <a:ln>
            <a:noFill/>
          </a:ln>
        </p:spPr>
      </p:pic>
      <p:grpSp>
        <p:nvGrpSpPr>
          <p:cNvPr id="501" name="Google Shape;501;p33"/>
          <p:cNvGrpSpPr/>
          <p:nvPr/>
        </p:nvGrpSpPr>
        <p:grpSpPr>
          <a:xfrm rot="5400000">
            <a:off x="2135832" y="-194504"/>
            <a:ext cx="288601" cy="1096693"/>
            <a:chOff x="1006700" y="2603975"/>
            <a:chExt cx="55450" cy="210700"/>
          </a:xfrm>
        </p:grpSpPr>
        <p:sp>
          <p:nvSpPr>
            <p:cNvPr id="502" name="Google Shape;502;p33"/>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33"/>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33"/>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33"/>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33"/>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33"/>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8" name="Google Shape;508;p33"/>
          <p:cNvGrpSpPr/>
          <p:nvPr/>
        </p:nvGrpSpPr>
        <p:grpSpPr>
          <a:xfrm>
            <a:off x="7921987" y="3917669"/>
            <a:ext cx="1017582" cy="946700"/>
            <a:chOff x="827350" y="3629733"/>
            <a:chExt cx="1431600" cy="1332067"/>
          </a:xfrm>
        </p:grpSpPr>
        <p:sp>
          <p:nvSpPr>
            <p:cNvPr id="509" name="Google Shape;509;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2" name="Google Shape;512;p33"/>
          <p:cNvGrpSpPr/>
          <p:nvPr/>
        </p:nvGrpSpPr>
        <p:grpSpPr>
          <a:xfrm>
            <a:off x="7379477" y="4313619"/>
            <a:ext cx="437354" cy="406680"/>
            <a:chOff x="827350" y="3629733"/>
            <a:chExt cx="1431600" cy="1332067"/>
          </a:xfrm>
        </p:grpSpPr>
        <p:sp>
          <p:nvSpPr>
            <p:cNvPr id="513" name="Google Shape;513;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6" name="Google Shape;516;p33"/>
          <p:cNvGrpSpPr/>
          <p:nvPr/>
        </p:nvGrpSpPr>
        <p:grpSpPr>
          <a:xfrm>
            <a:off x="8035905" y="3275506"/>
            <a:ext cx="572068" cy="532028"/>
            <a:chOff x="827350" y="3629733"/>
            <a:chExt cx="1431600" cy="1332067"/>
          </a:xfrm>
        </p:grpSpPr>
        <p:sp>
          <p:nvSpPr>
            <p:cNvPr id="517" name="Google Shape;517;p33"/>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33"/>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33"/>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20" name="Google Shape;520;p33"/>
          <p:cNvPicPr preferRelativeResize="0"/>
          <p:nvPr/>
        </p:nvPicPr>
        <p:blipFill rotWithShape="1">
          <a:blip r:embed="rId5">
            <a:alphaModFix/>
          </a:blip>
          <a:srcRect/>
          <a:stretch/>
        </p:blipFill>
        <p:spPr>
          <a:xfrm>
            <a:off x="2916450" y="0"/>
            <a:ext cx="6152776" cy="5079600"/>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34"/>
          <p:cNvSpPr txBox="1">
            <a:spLocks noGrp="1"/>
          </p:cNvSpPr>
          <p:nvPr>
            <p:ph type="title"/>
          </p:nvPr>
        </p:nvSpPr>
        <p:spPr>
          <a:xfrm>
            <a:off x="119625" y="1939950"/>
            <a:ext cx="2783700" cy="1696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a:t>Team Agreement</a:t>
            </a:r>
            <a:endParaRPr/>
          </a:p>
        </p:txBody>
      </p:sp>
      <p:grpSp>
        <p:nvGrpSpPr>
          <p:cNvPr id="526" name="Google Shape;526;p34"/>
          <p:cNvGrpSpPr/>
          <p:nvPr/>
        </p:nvGrpSpPr>
        <p:grpSpPr>
          <a:xfrm rot="5400000">
            <a:off x="2135832" y="-194504"/>
            <a:ext cx="288601" cy="1096693"/>
            <a:chOff x="1006700" y="2603975"/>
            <a:chExt cx="55450" cy="210700"/>
          </a:xfrm>
        </p:grpSpPr>
        <p:sp>
          <p:nvSpPr>
            <p:cNvPr id="527" name="Google Shape;527;p34"/>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34"/>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34"/>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34"/>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34"/>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34"/>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33" name="Google Shape;533;p34"/>
          <p:cNvPicPr preferRelativeResize="0"/>
          <p:nvPr/>
        </p:nvPicPr>
        <p:blipFill rotWithShape="1">
          <a:blip r:embed="rId3">
            <a:alphaModFix/>
          </a:blip>
          <a:srcRect/>
          <a:stretch/>
        </p:blipFill>
        <p:spPr>
          <a:xfrm>
            <a:off x="3068700" y="0"/>
            <a:ext cx="5919124" cy="50689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35"/>
          <p:cNvSpPr/>
          <p:nvPr/>
        </p:nvSpPr>
        <p:spPr>
          <a:xfrm>
            <a:off x="4381500" y="490388"/>
            <a:ext cx="4038600" cy="903000"/>
          </a:xfrm>
          <a:prstGeom prst="snip2DiagRect">
            <a:avLst>
              <a:gd name="adj1" fmla="val 0"/>
              <a:gd name="adj2" fmla="val 22148"/>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35"/>
          <p:cNvSpPr txBox="1">
            <a:spLocks noGrp="1"/>
          </p:cNvSpPr>
          <p:nvPr>
            <p:ph type="title"/>
          </p:nvPr>
        </p:nvSpPr>
        <p:spPr>
          <a:xfrm>
            <a:off x="4381506" y="506025"/>
            <a:ext cx="4038600" cy="956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2800"/>
              <a:buNone/>
            </a:pPr>
            <a:r>
              <a:rPr lang="en"/>
              <a:t>Persona</a:t>
            </a:r>
            <a:endParaRPr/>
          </a:p>
        </p:txBody>
      </p:sp>
      <p:sp>
        <p:nvSpPr>
          <p:cNvPr id="540" name="Google Shape;540;p35"/>
          <p:cNvSpPr txBox="1">
            <a:spLocks noGrp="1"/>
          </p:cNvSpPr>
          <p:nvPr>
            <p:ph type="body" idx="1"/>
          </p:nvPr>
        </p:nvSpPr>
        <p:spPr>
          <a:xfrm>
            <a:off x="4088351" y="1393400"/>
            <a:ext cx="4611900" cy="3305400"/>
          </a:xfrm>
          <a:prstGeom prst="rect">
            <a:avLst/>
          </a:prstGeom>
          <a:noFill/>
          <a:ln>
            <a:noFill/>
          </a:ln>
        </p:spPr>
        <p:txBody>
          <a:bodyPr spcFirstLastPara="1" wrap="square" lIns="91425" tIns="91425" rIns="274300" bIns="91425" anchor="t" anchorCtr="0">
            <a:noAutofit/>
          </a:bodyPr>
          <a:lstStyle/>
          <a:p>
            <a:pPr marL="0" lvl="0" indent="0" algn="l" rtl="0">
              <a:lnSpc>
                <a:spcPct val="90000"/>
              </a:lnSpc>
              <a:spcBef>
                <a:spcPts val="0"/>
              </a:spcBef>
              <a:spcAft>
                <a:spcPts val="0"/>
              </a:spcAft>
              <a:buClr>
                <a:srgbClr val="000000"/>
              </a:buClr>
              <a:buSzPts val="1400"/>
              <a:buFont typeface="Arial"/>
              <a:buNone/>
            </a:pPr>
            <a:r>
              <a:rPr lang="en" sz="1000"/>
              <a:t>Alex works at a mid-sized tech company and is well-versed in various technologies. Spends considerable time online, both professionally and personally. Aware of cybersecurity threats but seeks advanced tools to enhance personal security.</a:t>
            </a:r>
            <a:endParaRPr sz="2400"/>
          </a:p>
          <a:p>
            <a:pPr marL="0" lvl="0" indent="0" algn="l" rtl="0">
              <a:lnSpc>
                <a:spcPct val="90000"/>
              </a:lnSpc>
              <a:spcBef>
                <a:spcPts val="1000"/>
              </a:spcBef>
              <a:spcAft>
                <a:spcPts val="0"/>
              </a:spcAft>
              <a:buClr>
                <a:srgbClr val="000000"/>
              </a:buClr>
              <a:buSzPts val="1400"/>
              <a:buFont typeface="Arial"/>
              <a:buNone/>
            </a:pPr>
            <a:r>
              <a:rPr lang="en" sz="1000" b="1"/>
              <a:t>Goals:</a:t>
            </a:r>
            <a:endParaRPr sz="2400"/>
          </a:p>
          <a:p>
            <a:pPr marL="228600" lvl="0" indent="-203200" algn="l" rtl="0">
              <a:lnSpc>
                <a:spcPct val="90000"/>
              </a:lnSpc>
              <a:spcBef>
                <a:spcPts val="1000"/>
              </a:spcBef>
              <a:spcAft>
                <a:spcPts val="0"/>
              </a:spcAft>
              <a:buClr>
                <a:schemeClr val="lt1"/>
              </a:buClr>
              <a:buSzPts val="1000"/>
              <a:buFont typeface="Karla"/>
              <a:buChar char="•"/>
            </a:pPr>
            <a:r>
              <a:rPr lang="en" sz="1000"/>
              <a:t> Protect personal and professional data from phishing and other cyber threats.</a:t>
            </a:r>
            <a:endParaRPr sz="2400"/>
          </a:p>
          <a:p>
            <a:pPr marL="228600" lvl="0" indent="-203200" algn="l" rtl="0">
              <a:lnSpc>
                <a:spcPct val="90000"/>
              </a:lnSpc>
              <a:spcBef>
                <a:spcPts val="1000"/>
              </a:spcBef>
              <a:spcAft>
                <a:spcPts val="0"/>
              </a:spcAft>
              <a:buClr>
                <a:schemeClr val="lt1"/>
              </a:buClr>
              <a:buSzPts val="1000"/>
              <a:buFont typeface="Karla"/>
              <a:buChar char="•"/>
            </a:pPr>
            <a:r>
              <a:rPr lang="en" sz="1000"/>
              <a:t> Stay informed about the latest cybersecurity practices.</a:t>
            </a:r>
            <a:endParaRPr sz="2400"/>
          </a:p>
          <a:p>
            <a:pPr marL="228600" lvl="0" indent="-203200" algn="l" rtl="0">
              <a:lnSpc>
                <a:spcPct val="90000"/>
              </a:lnSpc>
              <a:spcBef>
                <a:spcPts val="1000"/>
              </a:spcBef>
              <a:spcAft>
                <a:spcPts val="0"/>
              </a:spcAft>
              <a:buClr>
                <a:schemeClr val="lt1"/>
              </a:buClr>
              <a:buSzPts val="1000"/>
              <a:buFont typeface="Karla"/>
              <a:buChar char="•"/>
            </a:pPr>
            <a:r>
              <a:rPr lang="en" sz="1000"/>
              <a:t> Utilize AI-driven solutions for proactive threat detection.</a:t>
            </a:r>
            <a:endParaRPr sz="2400"/>
          </a:p>
          <a:p>
            <a:pPr marL="0" lvl="0" indent="0" algn="l" rtl="0">
              <a:lnSpc>
                <a:spcPct val="90000"/>
              </a:lnSpc>
              <a:spcBef>
                <a:spcPts val="1000"/>
              </a:spcBef>
              <a:spcAft>
                <a:spcPts val="0"/>
              </a:spcAft>
              <a:buClr>
                <a:srgbClr val="000000"/>
              </a:buClr>
              <a:buSzPts val="1400"/>
              <a:buFont typeface="Arial"/>
              <a:buNone/>
            </a:pPr>
            <a:r>
              <a:rPr lang="en" sz="1000" b="1"/>
              <a:t>Challenges:</a:t>
            </a:r>
            <a:endParaRPr sz="2400"/>
          </a:p>
          <a:p>
            <a:pPr marL="228600" lvl="0" indent="-203200" algn="l" rtl="0">
              <a:lnSpc>
                <a:spcPct val="90000"/>
              </a:lnSpc>
              <a:spcBef>
                <a:spcPts val="1000"/>
              </a:spcBef>
              <a:spcAft>
                <a:spcPts val="0"/>
              </a:spcAft>
              <a:buClr>
                <a:schemeClr val="lt1"/>
              </a:buClr>
              <a:buSzPts val="1000"/>
              <a:buFont typeface="Karla"/>
              <a:buChar char="•"/>
            </a:pPr>
            <a:r>
              <a:rPr lang="en" sz="1000"/>
              <a:t>Balancing convenience with robust security measures.</a:t>
            </a:r>
            <a:endParaRPr sz="2400"/>
          </a:p>
          <a:p>
            <a:pPr marL="228600" lvl="0" indent="-203200" algn="l" rtl="0">
              <a:lnSpc>
                <a:spcPct val="90000"/>
              </a:lnSpc>
              <a:spcBef>
                <a:spcPts val="1000"/>
              </a:spcBef>
              <a:spcAft>
                <a:spcPts val="0"/>
              </a:spcAft>
              <a:buClr>
                <a:schemeClr val="lt1"/>
              </a:buClr>
              <a:buSzPts val="1000"/>
              <a:buFont typeface="Karla"/>
              <a:buChar char="•"/>
            </a:pPr>
            <a:r>
              <a:rPr lang="en" sz="1000"/>
              <a:t>Identifying trustworthy cybersecurity tools amidst numerous options.</a:t>
            </a:r>
            <a:endParaRPr sz="2400"/>
          </a:p>
          <a:p>
            <a:pPr marL="0" lvl="0" indent="0" algn="l" rtl="0">
              <a:lnSpc>
                <a:spcPct val="90000"/>
              </a:lnSpc>
              <a:spcBef>
                <a:spcPts val="1000"/>
              </a:spcBef>
              <a:spcAft>
                <a:spcPts val="0"/>
              </a:spcAft>
              <a:buClr>
                <a:srgbClr val="000000"/>
              </a:buClr>
              <a:buSzPts val="1400"/>
              <a:buFont typeface="Arial"/>
              <a:buNone/>
            </a:pPr>
            <a:endParaRPr sz="800"/>
          </a:p>
          <a:p>
            <a:pPr marL="228600" lvl="0" indent="-139700" algn="l" rtl="0">
              <a:lnSpc>
                <a:spcPct val="90000"/>
              </a:lnSpc>
              <a:spcBef>
                <a:spcPts val="1000"/>
              </a:spcBef>
              <a:spcAft>
                <a:spcPts val="0"/>
              </a:spcAft>
              <a:buClr>
                <a:srgbClr val="000000"/>
              </a:buClr>
              <a:buSzPts val="1400"/>
              <a:buFont typeface="Arial"/>
              <a:buNone/>
            </a:pPr>
            <a:endParaRPr sz="800"/>
          </a:p>
          <a:p>
            <a:pPr marL="0" lvl="0" indent="0" algn="l" rtl="0">
              <a:lnSpc>
                <a:spcPct val="100000"/>
              </a:lnSpc>
              <a:spcBef>
                <a:spcPts val="0"/>
              </a:spcBef>
              <a:spcAft>
                <a:spcPts val="0"/>
              </a:spcAft>
              <a:buSzPts val="1400"/>
              <a:buNone/>
            </a:pPr>
            <a:endParaRPr sz="800"/>
          </a:p>
        </p:txBody>
      </p:sp>
      <p:pic>
        <p:nvPicPr>
          <p:cNvPr id="541" name="Google Shape;541;p35"/>
          <p:cNvPicPr preferRelativeResize="0"/>
          <p:nvPr/>
        </p:nvPicPr>
        <p:blipFill rotWithShape="1">
          <a:blip r:embed="rId3">
            <a:alphaModFix amt="75000"/>
          </a:blip>
          <a:srcRect l="17876" t="14007"/>
          <a:stretch/>
        </p:blipFill>
        <p:spPr>
          <a:xfrm rot="-5399996">
            <a:off x="-899475" y="1372301"/>
            <a:ext cx="4737352" cy="3071746"/>
          </a:xfrm>
          <a:prstGeom prst="rect">
            <a:avLst/>
          </a:prstGeom>
          <a:noFill/>
          <a:ln>
            <a:noFill/>
          </a:ln>
        </p:spPr>
      </p:pic>
      <p:grpSp>
        <p:nvGrpSpPr>
          <p:cNvPr id="542" name="Google Shape;542;p35"/>
          <p:cNvGrpSpPr/>
          <p:nvPr/>
        </p:nvGrpSpPr>
        <p:grpSpPr>
          <a:xfrm>
            <a:off x="8637582" y="3602221"/>
            <a:ext cx="288601" cy="1096693"/>
            <a:chOff x="1006700" y="2603975"/>
            <a:chExt cx="55450" cy="210700"/>
          </a:xfrm>
        </p:grpSpPr>
        <p:sp>
          <p:nvSpPr>
            <p:cNvPr id="543" name="Google Shape;543;p35"/>
            <p:cNvSpPr/>
            <p:nvPr/>
          </p:nvSpPr>
          <p:spPr>
            <a:xfrm>
              <a:off x="1006700" y="262997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35"/>
            <p:cNvSpPr/>
            <p:nvPr/>
          </p:nvSpPr>
          <p:spPr>
            <a:xfrm>
              <a:off x="1032700" y="260397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35"/>
            <p:cNvSpPr/>
            <p:nvPr/>
          </p:nvSpPr>
          <p:spPr>
            <a:xfrm>
              <a:off x="1006700" y="2707200"/>
              <a:ext cx="55450" cy="3850"/>
            </a:xfrm>
            <a:custGeom>
              <a:avLst/>
              <a:gdLst/>
              <a:ahLst/>
              <a:cxnLst/>
              <a:rect l="l" t="t" r="r" b="b"/>
              <a:pathLst>
                <a:path w="2218" h="154" extrusionOk="0">
                  <a:moveTo>
                    <a:pt x="0" y="1"/>
                  </a:moveTo>
                  <a:lnTo>
                    <a:pt x="0" y="154"/>
                  </a:lnTo>
                  <a:lnTo>
                    <a:pt x="2218" y="154"/>
                  </a:lnTo>
                  <a:lnTo>
                    <a:pt x="2218"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35"/>
            <p:cNvSpPr/>
            <p:nvPr/>
          </p:nvSpPr>
          <p:spPr>
            <a:xfrm>
              <a:off x="1032700" y="2681600"/>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35"/>
            <p:cNvSpPr/>
            <p:nvPr/>
          </p:nvSpPr>
          <p:spPr>
            <a:xfrm>
              <a:off x="1006700" y="2785225"/>
              <a:ext cx="55450" cy="3850"/>
            </a:xfrm>
            <a:custGeom>
              <a:avLst/>
              <a:gdLst/>
              <a:ahLst/>
              <a:cxnLst/>
              <a:rect l="l" t="t" r="r" b="b"/>
              <a:pathLst>
                <a:path w="2218" h="154" extrusionOk="0">
                  <a:moveTo>
                    <a:pt x="0" y="0"/>
                  </a:moveTo>
                  <a:lnTo>
                    <a:pt x="0" y="153"/>
                  </a:lnTo>
                  <a:lnTo>
                    <a:pt x="2218" y="153"/>
                  </a:lnTo>
                  <a:lnTo>
                    <a:pt x="221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35"/>
            <p:cNvSpPr/>
            <p:nvPr/>
          </p:nvSpPr>
          <p:spPr>
            <a:xfrm>
              <a:off x="1032700" y="2759225"/>
              <a:ext cx="3850" cy="55450"/>
            </a:xfrm>
            <a:custGeom>
              <a:avLst/>
              <a:gdLst/>
              <a:ahLst/>
              <a:cxnLst/>
              <a:rect l="l" t="t" r="r" b="b"/>
              <a:pathLst>
                <a:path w="154" h="2218" extrusionOk="0">
                  <a:moveTo>
                    <a:pt x="0" y="0"/>
                  </a:moveTo>
                  <a:lnTo>
                    <a:pt x="0" y="2218"/>
                  </a:lnTo>
                  <a:lnTo>
                    <a:pt x="153" y="2218"/>
                  </a:lnTo>
                  <a:lnTo>
                    <a:pt x="15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9" name="Google Shape;549;p35"/>
          <p:cNvGrpSpPr/>
          <p:nvPr/>
        </p:nvGrpSpPr>
        <p:grpSpPr>
          <a:xfrm>
            <a:off x="332772" y="288838"/>
            <a:ext cx="760896" cy="707727"/>
            <a:chOff x="827350" y="3629733"/>
            <a:chExt cx="1431600" cy="1332067"/>
          </a:xfrm>
        </p:grpSpPr>
        <p:sp>
          <p:nvSpPr>
            <p:cNvPr id="550" name="Google Shape;550;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3" name="Google Shape;553;p35"/>
          <p:cNvGrpSpPr/>
          <p:nvPr/>
        </p:nvGrpSpPr>
        <p:grpSpPr>
          <a:xfrm>
            <a:off x="1205430" y="449959"/>
            <a:ext cx="527545" cy="490734"/>
            <a:chOff x="827350" y="3629733"/>
            <a:chExt cx="1431600" cy="1332067"/>
          </a:xfrm>
        </p:grpSpPr>
        <p:sp>
          <p:nvSpPr>
            <p:cNvPr id="554" name="Google Shape;554;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7" name="Google Shape;557;p35"/>
          <p:cNvGrpSpPr/>
          <p:nvPr/>
        </p:nvGrpSpPr>
        <p:grpSpPr>
          <a:xfrm>
            <a:off x="543188" y="1131212"/>
            <a:ext cx="412158" cy="383369"/>
            <a:chOff x="827350" y="3629733"/>
            <a:chExt cx="1431600" cy="1332067"/>
          </a:xfrm>
        </p:grpSpPr>
        <p:sp>
          <p:nvSpPr>
            <p:cNvPr id="558" name="Google Shape;558;p35"/>
            <p:cNvSpPr/>
            <p:nvPr/>
          </p:nvSpPr>
          <p:spPr>
            <a:xfrm>
              <a:off x="827350" y="3629733"/>
              <a:ext cx="778157" cy="1291383"/>
            </a:xfrm>
            <a:custGeom>
              <a:avLst/>
              <a:gdLst/>
              <a:ahLst/>
              <a:cxnLst/>
              <a:rect l="l" t="t" r="r" b="b"/>
              <a:pathLst>
                <a:path w="13752" h="22822" extrusionOk="0">
                  <a:moveTo>
                    <a:pt x="7495" y="1"/>
                  </a:moveTo>
                  <a:lnTo>
                    <a:pt x="0" y="11105"/>
                  </a:lnTo>
                  <a:lnTo>
                    <a:pt x="6241" y="22822"/>
                  </a:lnTo>
                  <a:lnTo>
                    <a:pt x="13751" y="11702"/>
                  </a:lnTo>
                  <a:lnTo>
                    <a:pt x="7495" y="1"/>
                  </a:lnTo>
                  <a:close/>
                </a:path>
              </a:pathLst>
            </a:cu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35"/>
            <p:cNvSpPr/>
            <p:nvPr/>
          </p:nvSpPr>
          <p:spPr>
            <a:xfrm>
              <a:off x="1180440" y="4291834"/>
              <a:ext cx="1078510" cy="669966"/>
            </a:xfrm>
            <a:custGeom>
              <a:avLst/>
              <a:gdLst/>
              <a:ahLst/>
              <a:cxnLst/>
              <a:rect l="l" t="t" r="r" b="b"/>
              <a:pathLst>
                <a:path w="19060" h="11840" extrusionOk="0">
                  <a:moveTo>
                    <a:pt x="7511" y="1"/>
                  </a:moveTo>
                  <a:lnTo>
                    <a:pt x="19059" y="720"/>
                  </a:lnTo>
                  <a:lnTo>
                    <a:pt x="11564" y="11840"/>
                  </a:lnTo>
                  <a:lnTo>
                    <a:pt x="1" y="11121"/>
                  </a:ln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35"/>
            <p:cNvSpPr/>
            <p:nvPr/>
          </p:nvSpPr>
          <p:spPr>
            <a:xfrm>
              <a:off x="1251454" y="3629733"/>
              <a:ext cx="1007496" cy="702842"/>
            </a:xfrm>
            <a:custGeom>
              <a:avLst/>
              <a:gdLst/>
              <a:ahLst/>
              <a:cxnLst/>
              <a:rect l="l" t="t" r="r" b="b"/>
              <a:pathLst>
                <a:path w="17805" h="12421" extrusionOk="0">
                  <a:moveTo>
                    <a:pt x="0" y="1"/>
                  </a:moveTo>
                  <a:lnTo>
                    <a:pt x="11564" y="704"/>
                  </a:lnTo>
                  <a:lnTo>
                    <a:pt x="17804" y="12421"/>
                  </a:lnTo>
                  <a:lnTo>
                    <a:pt x="6256" y="11702"/>
                  </a:lnTo>
                  <a:close/>
                </a:path>
              </a:pathLst>
            </a:custGeom>
            <a:gradFill>
              <a:gsLst>
                <a:gs pos="0">
                  <a:schemeClr val="lt2"/>
                </a:gs>
                <a:gs pos="100000">
                  <a:schemeClr val="dk2"/>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1" name="Google Shape;561;p35"/>
          <p:cNvSpPr txBox="1"/>
          <p:nvPr/>
        </p:nvSpPr>
        <p:spPr>
          <a:xfrm>
            <a:off x="903990" y="3602226"/>
            <a:ext cx="29979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Karla"/>
                <a:ea typeface="Karla"/>
                <a:cs typeface="Karla"/>
                <a:sym typeface="Karla"/>
              </a:rPr>
              <a:t>Name: Alex Johnson</a:t>
            </a:r>
            <a:endParaRPr sz="800" b="0" i="0" u="none" strike="noStrike" cap="none">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Karla"/>
                <a:ea typeface="Karla"/>
                <a:cs typeface="Karla"/>
                <a:sym typeface="Karla"/>
              </a:rPr>
              <a:t>Age: 32</a:t>
            </a:r>
            <a:endParaRPr sz="800" b="0" i="0" u="none" strike="noStrike" cap="none">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Karla"/>
                <a:ea typeface="Karla"/>
                <a:cs typeface="Karla"/>
                <a:sym typeface="Karla"/>
              </a:rPr>
              <a:t>Occupation: Software Developer</a:t>
            </a:r>
            <a:endParaRPr sz="800" b="0" i="0" u="none" strike="noStrike" cap="none">
              <a:solidFill>
                <a:schemeClr val="lt1"/>
              </a:solidFill>
              <a:latin typeface="Karla"/>
              <a:ea typeface="Karla"/>
              <a:cs typeface="Karla"/>
              <a:sym typeface="Karl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venir"/>
              <a:ea typeface="Avenir"/>
              <a:cs typeface="Avenir"/>
              <a:sym typeface="Avenir"/>
            </a:endParaRPr>
          </a:p>
        </p:txBody>
      </p:sp>
      <p:pic>
        <p:nvPicPr>
          <p:cNvPr id="562" name="Google Shape;562;p35" descr="A screenshot of a computer&#10;&#10;Description automatically generated"/>
          <p:cNvPicPr preferRelativeResize="0"/>
          <p:nvPr/>
        </p:nvPicPr>
        <p:blipFill rotWithShape="1">
          <a:blip r:embed="rId4">
            <a:alphaModFix/>
          </a:blip>
          <a:srcRect l="34832" t="29845" r="32411" b="8968"/>
          <a:stretch/>
        </p:blipFill>
        <p:spPr>
          <a:xfrm>
            <a:off x="904000" y="996575"/>
            <a:ext cx="2519624" cy="2605650"/>
          </a:xfrm>
          <a:prstGeom prst="rect">
            <a:avLst/>
          </a:prstGeom>
          <a:noFill/>
          <a:ln>
            <a:noFill/>
          </a:ln>
        </p:spPr>
      </p:pic>
    </p:spTree>
  </p:cSld>
  <p:clrMapOvr>
    <a:masterClrMapping/>
  </p:clrMapOvr>
</p:sld>
</file>

<file path=ppt/theme/theme1.xml><?xml version="1.0" encoding="utf-8"?>
<a:theme xmlns:a="http://schemas.openxmlformats.org/drawingml/2006/main" name="Cyber-Futuristic AI Technology Thesis Defense by Slidesgo">
  <a:themeElements>
    <a:clrScheme name="Simple Light">
      <a:dk1>
        <a:srgbClr val="031126"/>
      </a:dk1>
      <a:lt1>
        <a:srgbClr val="FFFFFF"/>
      </a:lt1>
      <a:dk2>
        <a:srgbClr val="10355F"/>
      </a:dk2>
      <a:lt2>
        <a:srgbClr val="3B8794"/>
      </a:lt2>
      <a:accent1>
        <a:srgbClr val="51AFDB"/>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2572</Words>
  <Application>Microsoft Macintosh PowerPoint</Application>
  <PresentationFormat>On-screen Show (16:9)</PresentationFormat>
  <Paragraphs>424</Paragraphs>
  <Slides>52</Slides>
  <Notes>52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Karla</vt:lpstr>
      <vt:lpstr>Avenir</vt:lpstr>
      <vt:lpstr>Audiowide</vt:lpstr>
      <vt:lpstr>Cyber-Futuristic AI Technology Thesis Defense by Slidesgo</vt:lpstr>
      <vt:lpstr>CyberSentinel</vt:lpstr>
      <vt:lpstr>Agenda</vt:lpstr>
      <vt:lpstr>Team Members</vt:lpstr>
      <vt:lpstr>Team Members</vt:lpstr>
      <vt:lpstr>Team Members</vt:lpstr>
      <vt:lpstr>Improvements</vt:lpstr>
      <vt:lpstr>Project Description</vt:lpstr>
      <vt:lpstr>Team Agreement</vt:lpstr>
      <vt:lpstr>Persona</vt:lpstr>
      <vt:lpstr>Persona</vt:lpstr>
      <vt:lpstr>Persona</vt:lpstr>
      <vt:lpstr>Minimum Viable Product (MVP)</vt:lpstr>
      <vt:lpstr>Technologies – Development Stack</vt:lpstr>
      <vt:lpstr>Technologies - AI &amp; Cybersecurity Tools</vt:lpstr>
      <vt:lpstr>Algorithms</vt:lpstr>
      <vt:lpstr>Architecture Diagram</vt:lpstr>
      <vt:lpstr>Context Diagram</vt:lpstr>
      <vt:lpstr>ER Diagram</vt:lpstr>
      <vt:lpstr>Sequence Diagram</vt:lpstr>
      <vt:lpstr>Flow  Diagram</vt:lpstr>
      <vt:lpstr>Class Diagram</vt:lpstr>
      <vt:lpstr>Sprint 2 Recap</vt:lpstr>
      <vt:lpstr>Product Backlog - User Stories</vt:lpstr>
      <vt:lpstr>Product Backlog - User Stories</vt:lpstr>
      <vt:lpstr>Product Backlog - Technical Stories</vt:lpstr>
      <vt:lpstr>Product Backlog - Technical Stories</vt:lpstr>
      <vt:lpstr>Sprint 1 Summary</vt:lpstr>
      <vt:lpstr>Sprint 1 Burndown</vt:lpstr>
      <vt:lpstr>Sprint 2 Summary</vt:lpstr>
      <vt:lpstr>Sprint 2 Burndown</vt:lpstr>
      <vt:lpstr>Sprint 3 Backlog</vt:lpstr>
      <vt:lpstr>Test Cases Sprint 3</vt:lpstr>
      <vt:lpstr>Test Cases Sprint 3</vt:lpstr>
      <vt:lpstr>Sprint 3 Stories Completed</vt:lpstr>
      <vt:lpstr>Team Velocity</vt:lpstr>
      <vt:lpstr>Team's Historical Velocity</vt:lpstr>
      <vt:lpstr>Burn Down Chart</vt:lpstr>
      <vt:lpstr>Completed/Committed Ratio</vt:lpstr>
      <vt:lpstr>Retrospective</vt:lpstr>
      <vt:lpstr>Application Screenshots</vt:lpstr>
      <vt:lpstr>Application Screenshots</vt:lpstr>
      <vt:lpstr>Application Screenshots</vt:lpstr>
      <vt:lpstr>Application Screenshots</vt:lpstr>
      <vt:lpstr>Application Screenshots</vt:lpstr>
      <vt:lpstr>Application Screenshots</vt:lpstr>
      <vt:lpstr>Application Screenshots</vt:lpstr>
      <vt:lpstr>Application Screenshots</vt:lpstr>
      <vt:lpstr>API Screenshots</vt:lpstr>
      <vt:lpstr>API Screenshots</vt:lpstr>
      <vt:lpstr>Github Wikipage Link</vt:lpstr>
      <vt:lpstr>Application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Bodiga, Ms. Snehitha</cp:lastModifiedBy>
  <cp:revision>1</cp:revision>
  <dcterms:modified xsi:type="dcterms:W3CDTF">2025-05-08T02:41:47Z</dcterms:modified>
</cp:coreProperties>
</file>